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53" autoAdjust="0"/>
    <p:restoredTop sz="85649" autoAdjust="0"/>
  </p:normalViewPr>
  <p:slideViewPr>
    <p:cSldViewPr>
      <p:cViewPr varScale="1">
        <p:scale>
          <a:sx n="95" d="100"/>
          <a:sy n="95" d="100"/>
        </p:scale>
        <p:origin x="21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A7E46C4-3105-F799-7D6D-7DF8C42A0C23}"/>
              </a:ext>
            </a:extLst>
          </p:cNvPr>
          <p:cNvSpPr>
            <a:spLocks noGrp="1"/>
          </p:cNvSpPr>
          <p:nvPr>
            <p:ph type="dt" sz="half" idx="10"/>
          </p:nvPr>
        </p:nvSpPr>
        <p:spPr/>
        <p:txBody>
          <a:bodyPr/>
          <a:lstStyle>
            <a:lvl1pPr>
              <a:defRPr/>
            </a:lvl1pPr>
          </a:lstStyle>
          <a:p>
            <a:pPr>
              <a:defRPr/>
            </a:pPr>
            <a:fld id="{5EFD3F93-3934-4DFE-A0BE-6796BB9F3F6A}" type="datetimeFigureOut">
              <a:rPr lang="he-IL"/>
              <a:pPr>
                <a:defRPr/>
              </a:pPr>
              <a:t>כ"ח/תשרי/תשפ"ו</a:t>
            </a:fld>
            <a:endParaRPr lang="he-IL"/>
          </a:p>
        </p:txBody>
      </p:sp>
      <p:sp>
        <p:nvSpPr>
          <p:cNvPr id="5" name="מציין מיקום של כותרת תחתונה 4">
            <a:extLst>
              <a:ext uri="{FF2B5EF4-FFF2-40B4-BE49-F238E27FC236}">
                <a16:creationId xmlns:a16="http://schemas.microsoft.com/office/drawing/2014/main" id="{F4095C36-DD89-9AA9-B94D-F42843679235}"/>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78C27524-339F-46C5-B410-9ABA53D5A8F5}"/>
              </a:ext>
            </a:extLst>
          </p:cNvPr>
          <p:cNvSpPr>
            <a:spLocks noGrp="1"/>
          </p:cNvSpPr>
          <p:nvPr>
            <p:ph type="sldNum" sz="quarter" idx="12"/>
          </p:nvPr>
        </p:nvSpPr>
        <p:spPr/>
        <p:txBody>
          <a:bodyPr/>
          <a:lstStyle>
            <a:lvl1pPr>
              <a:defRPr/>
            </a:lvl1pPr>
          </a:lstStyle>
          <a:p>
            <a:fld id="{FF114192-A22C-426A-8F96-730A27B5A378}" type="slidenum">
              <a:rPr lang="he-IL" altLang="en-US"/>
              <a:pPr/>
              <a:t>‹#›</a:t>
            </a:fld>
            <a:endParaRPr lang="he-IL" altLang="en-US"/>
          </a:p>
        </p:txBody>
      </p:sp>
    </p:spTree>
    <p:extLst>
      <p:ext uri="{BB962C8B-B14F-4D97-AF65-F5344CB8AC3E}">
        <p14:creationId xmlns:p14="http://schemas.microsoft.com/office/powerpoint/2010/main" val="109490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4396CEC-E88F-2B2E-5258-33C4C0EDB675}"/>
              </a:ext>
            </a:extLst>
          </p:cNvPr>
          <p:cNvSpPr>
            <a:spLocks noGrp="1"/>
          </p:cNvSpPr>
          <p:nvPr>
            <p:ph type="dt" sz="half" idx="10"/>
          </p:nvPr>
        </p:nvSpPr>
        <p:spPr/>
        <p:txBody>
          <a:bodyPr/>
          <a:lstStyle>
            <a:lvl1pPr>
              <a:defRPr/>
            </a:lvl1pPr>
          </a:lstStyle>
          <a:p>
            <a:pPr>
              <a:defRPr/>
            </a:pPr>
            <a:fld id="{46F88651-35AD-4390-A6A1-1A39FEF30F37}" type="datetimeFigureOut">
              <a:rPr lang="he-IL"/>
              <a:pPr>
                <a:defRPr/>
              </a:pPr>
              <a:t>כ"ח/תשרי/תשפ"ו</a:t>
            </a:fld>
            <a:endParaRPr lang="he-IL"/>
          </a:p>
        </p:txBody>
      </p:sp>
      <p:sp>
        <p:nvSpPr>
          <p:cNvPr id="5" name="מציין מיקום של כותרת תחתונה 4">
            <a:extLst>
              <a:ext uri="{FF2B5EF4-FFF2-40B4-BE49-F238E27FC236}">
                <a16:creationId xmlns:a16="http://schemas.microsoft.com/office/drawing/2014/main" id="{61110937-AB3D-4E79-BAD1-5BCDC000407C}"/>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2E3DDD89-4907-E8D6-3024-821A6E66EBA4}"/>
              </a:ext>
            </a:extLst>
          </p:cNvPr>
          <p:cNvSpPr>
            <a:spLocks noGrp="1"/>
          </p:cNvSpPr>
          <p:nvPr>
            <p:ph type="sldNum" sz="quarter" idx="12"/>
          </p:nvPr>
        </p:nvSpPr>
        <p:spPr/>
        <p:txBody>
          <a:bodyPr/>
          <a:lstStyle>
            <a:lvl1pPr>
              <a:defRPr/>
            </a:lvl1pPr>
          </a:lstStyle>
          <a:p>
            <a:fld id="{E49352E6-367E-44D4-98E1-5BA1DD9F117E}" type="slidenum">
              <a:rPr lang="he-IL" altLang="en-US"/>
              <a:pPr/>
              <a:t>‹#›</a:t>
            </a:fld>
            <a:endParaRPr lang="he-IL" altLang="en-US"/>
          </a:p>
        </p:txBody>
      </p:sp>
    </p:spTree>
    <p:extLst>
      <p:ext uri="{BB962C8B-B14F-4D97-AF65-F5344CB8AC3E}">
        <p14:creationId xmlns:p14="http://schemas.microsoft.com/office/powerpoint/2010/main" val="303346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2C947BD-7499-6F2D-9F63-FDB94C48E1D1}"/>
              </a:ext>
            </a:extLst>
          </p:cNvPr>
          <p:cNvSpPr>
            <a:spLocks noGrp="1"/>
          </p:cNvSpPr>
          <p:nvPr>
            <p:ph type="dt" sz="half" idx="10"/>
          </p:nvPr>
        </p:nvSpPr>
        <p:spPr/>
        <p:txBody>
          <a:bodyPr/>
          <a:lstStyle>
            <a:lvl1pPr>
              <a:defRPr/>
            </a:lvl1pPr>
          </a:lstStyle>
          <a:p>
            <a:pPr>
              <a:defRPr/>
            </a:pPr>
            <a:fld id="{EE501114-3390-49F2-81C4-B5BC06C8DB0C}" type="datetimeFigureOut">
              <a:rPr lang="he-IL"/>
              <a:pPr>
                <a:defRPr/>
              </a:pPr>
              <a:t>כ"ח/תשרי/תשפ"ו</a:t>
            </a:fld>
            <a:endParaRPr lang="he-IL"/>
          </a:p>
        </p:txBody>
      </p:sp>
      <p:sp>
        <p:nvSpPr>
          <p:cNvPr id="5" name="מציין מיקום של כותרת תחתונה 4">
            <a:extLst>
              <a:ext uri="{FF2B5EF4-FFF2-40B4-BE49-F238E27FC236}">
                <a16:creationId xmlns:a16="http://schemas.microsoft.com/office/drawing/2014/main" id="{CDC4271E-F510-09F0-A3EF-397E75289E61}"/>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57A6CDA7-2FEA-3D4B-79D7-13CB460ED084}"/>
              </a:ext>
            </a:extLst>
          </p:cNvPr>
          <p:cNvSpPr>
            <a:spLocks noGrp="1"/>
          </p:cNvSpPr>
          <p:nvPr>
            <p:ph type="sldNum" sz="quarter" idx="12"/>
          </p:nvPr>
        </p:nvSpPr>
        <p:spPr/>
        <p:txBody>
          <a:bodyPr/>
          <a:lstStyle>
            <a:lvl1pPr>
              <a:defRPr/>
            </a:lvl1pPr>
          </a:lstStyle>
          <a:p>
            <a:fld id="{833AD5D9-A8F9-4C45-BA1E-015E7198CDE8}" type="slidenum">
              <a:rPr lang="he-IL" altLang="en-US"/>
              <a:pPr/>
              <a:t>‹#›</a:t>
            </a:fld>
            <a:endParaRPr lang="he-IL" altLang="en-US"/>
          </a:p>
        </p:txBody>
      </p:sp>
    </p:spTree>
    <p:extLst>
      <p:ext uri="{BB962C8B-B14F-4D97-AF65-F5344CB8AC3E}">
        <p14:creationId xmlns:p14="http://schemas.microsoft.com/office/powerpoint/2010/main" val="288947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6219350-81C2-258D-5DCF-0DA7F3D1196E}"/>
              </a:ext>
            </a:extLst>
          </p:cNvPr>
          <p:cNvSpPr>
            <a:spLocks noGrp="1"/>
          </p:cNvSpPr>
          <p:nvPr>
            <p:ph type="dt" sz="half" idx="10"/>
          </p:nvPr>
        </p:nvSpPr>
        <p:spPr/>
        <p:txBody>
          <a:bodyPr/>
          <a:lstStyle>
            <a:lvl1pPr>
              <a:defRPr/>
            </a:lvl1pPr>
          </a:lstStyle>
          <a:p>
            <a:pPr>
              <a:defRPr/>
            </a:pPr>
            <a:fld id="{E685E560-BC91-4921-B900-6B71E761F252}" type="datetimeFigureOut">
              <a:rPr lang="he-IL"/>
              <a:pPr>
                <a:defRPr/>
              </a:pPr>
              <a:t>כ"ח/תשרי/תשפ"ו</a:t>
            </a:fld>
            <a:endParaRPr lang="he-IL"/>
          </a:p>
        </p:txBody>
      </p:sp>
      <p:sp>
        <p:nvSpPr>
          <p:cNvPr id="5" name="מציין מיקום של כותרת תחתונה 4">
            <a:extLst>
              <a:ext uri="{FF2B5EF4-FFF2-40B4-BE49-F238E27FC236}">
                <a16:creationId xmlns:a16="http://schemas.microsoft.com/office/drawing/2014/main" id="{60320426-A996-E78B-3C1B-5B2B6CA4A660}"/>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510F374A-7D97-BBF3-AD65-7A1F8165FCFB}"/>
              </a:ext>
            </a:extLst>
          </p:cNvPr>
          <p:cNvSpPr>
            <a:spLocks noGrp="1"/>
          </p:cNvSpPr>
          <p:nvPr>
            <p:ph type="sldNum" sz="quarter" idx="12"/>
          </p:nvPr>
        </p:nvSpPr>
        <p:spPr/>
        <p:txBody>
          <a:bodyPr/>
          <a:lstStyle>
            <a:lvl1pPr>
              <a:defRPr/>
            </a:lvl1pPr>
          </a:lstStyle>
          <a:p>
            <a:fld id="{7797427A-D1DE-49F5-A9C9-8784CB36CB68}" type="slidenum">
              <a:rPr lang="he-IL" altLang="en-US"/>
              <a:pPr/>
              <a:t>‹#›</a:t>
            </a:fld>
            <a:endParaRPr lang="he-IL" altLang="en-US"/>
          </a:p>
        </p:txBody>
      </p:sp>
    </p:spTree>
    <p:extLst>
      <p:ext uri="{BB962C8B-B14F-4D97-AF65-F5344CB8AC3E}">
        <p14:creationId xmlns:p14="http://schemas.microsoft.com/office/powerpoint/2010/main" val="381898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72EE8C6-E6E1-CD51-111B-5E0658F2E73B}"/>
              </a:ext>
            </a:extLst>
          </p:cNvPr>
          <p:cNvSpPr>
            <a:spLocks noGrp="1"/>
          </p:cNvSpPr>
          <p:nvPr>
            <p:ph type="dt" sz="half" idx="10"/>
          </p:nvPr>
        </p:nvSpPr>
        <p:spPr/>
        <p:txBody>
          <a:bodyPr/>
          <a:lstStyle>
            <a:lvl1pPr>
              <a:defRPr/>
            </a:lvl1pPr>
          </a:lstStyle>
          <a:p>
            <a:pPr>
              <a:defRPr/>
            </a:pPr>
            <a:fld id="{34D7E808-D596-4155-8438-75512D514C35}" type="datetimeFigureOut">
              <a:rPr lang="he-IL"/>
              <a:pPr>
                <a:defRPr/>
              </a:pPr>
              <a:t>כ"ח/תשרי/תשפ"ו</a:t>
            </a:fld>
            <a:endParaRPr lang="he-IL"/>
          </a:p>
        </p:txBody>
      </p:sp>
      <p:sp>
        <p:nvSpPr>
          <p:cNvPr id="5" name="מציין מיקום של כותרת תחתונה 4">
            <a:extLst>
              <a:ext uri="{FF2B5EF4-FFF2-40B4-BE49-F238E27FC236}">
                <a16:creationId xmlns:a16="http://schemas.microsoft.com/office/drawing/2014/main" id="{A8DFC08B-CDC2-4F7E-F64A-BB1685E3B5D3}"/>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16DAE911-325B-FBD9-79E2-CF79C9628F62}"/>
              </a:ext>
            </a:extLst>
          </p:cNvPr>
          <p:cNvSpPr>
            <a:spLocks noGrp="1"/>
          </p:cNvSpPr>
          <p:nvPr>
            <p:ph type="sldNum" sz="quarter" idx="12"/>
          </p:nvPr>
        </p:nvSpPr>
        <p:spPr/>
        <p:txBody>
          <a:bodyPr/>
          <a:lstStyle>
            <a:lvl1pPr>
              <a:defRPr/>
            </a:lvl1pPr>
          </a:lstStyle>
          <a:p>
            <a:fld id="{BC0D7A6D-A505-41F7-9FDC-D13102653687}" type="slidenum">
              <a:rPr lang="he-IL" altLang="en-US"/>
              <a:pPr/>
              <a:t>‹#›</a:t>
            </a:fld>
            <a:endParaRPr lang="he-IL" altLang="en-US"/>
          </a:p>
        </p:txBody>
      </p:sp>
    </p:spTree>
    <p:extLst>
      <p:ext uri="{BB962C8B-B14F-4D97-AF65-F5344CB8AC3E}">
        <p14:creationId xmlns:p14="http://schemas.microsoft.com/office/powerpoint/2010/main" val="82566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a:extLst>
              <a:ext uri="{FF2B5EF4-FFF2-40B4-BE49-F238E27FC236}">
                <a16:creationId xmlns:a16="http://schemas.microsoft.com/office/drawing/2014/main" id="{70810C69-7F01-3461-FD21-CDE239923B28}"/>
              </a:ext>
            </a:extLst>
          </p:cNvPr>
          <p:cNvSpPr>
            <a:spLocks noGrp="1"/>
          </p:cNvSpPr>
          <p:nvPr>
            <p:ph type="dt" sz="half" idx="10"/>
          </p:nvPr>
        </p:nvSpPr>
        <p:spPr/>
        <p:txBody>
          <a:bodyPr/>
          <a:lstStyle>
            <a:lvl1pPr>
              <a:defRPr/>
            </a:lvl1pPr>
          </a:lstStyle>
          <a:p>
            <a:pPr>
              <a:defRPr/>
            </a:pPr>
            <a:fld id="{A5357D4D-B70A-47D4-BB42-B082427E5D88}" type="datetimeFigureOut">
              <a:rPr lang="he-IL"/>
              <a:pPr>
                <a:defRPr/>
              </a:pPr>
              <a:t>כ"ח/תשרי/תשפ"ו</a:t>
            </a:fld>
            <a:endParaRPr lang="he-IL"/>
          </a:p>
        </p:txBody>
      </p:sp>
      <p:sp>
        <p:nvSpPr>
          <p:cNvPr id="6" name="מציין מיקום של כותרת תחתונה 4">
            <a:extLst>
              <a:ext uri="{FF2B5EF4-FFF2-40B4-BE49-F238E27FC236}">
                <a16:creationId xmlns:a16="http://schemas.microsoft.com/office/drawing/2014/main" id="{3E334E75-D509-E7CB-8E5D-FFC23CF1D509}"/>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F6CBC3E5-2365-EC2A-F229-1F8CF6BFB3B5}"/>
              </a:ext>
            </a:extLst>
          </p:cNvPr>
          <p:cNvSpPr>
            <a:spLocks noGrp="1"/>
          </p:cNvSpPr>
          <p:nvPr>
            <p:ph type="sldNum" sz="quarter" idx="12"/>
          </p:nvPr>
        </p:nvSpPr>
        <p:spPr/>
        <p:txBody>
          <a:bodyPr/>
          <a:lstStyle>
            <a:lvl1pPr>
              <a:defRPr/>
            </a:lvl1pPr>
          </a:lstStyle>
          <a:p>
            <a:fld id="{45883BAC-C824-46A1-A193-45E03A34B0AC}" type="slidenum">
              <a:rPr lang="he-IL" altLang="en-US"/>
              <a:pPr/>
              <a:t>‹#›</a:t>
            </a:fld>
            <a:endParaRPr lang="he-IL" altLang="en-US"/>
          </a:p>
        </p:txBody>
      </p:sp>
    </p:spTree>
    <p:extLst>
      <p:ext uri="{BB962C8B-B14F-4D97-AF65-F5344CB8AC3E}">
        <p14:creationId xmlns:p14="http://schemas.microsoft.com/office/powerpoint/2010/main" val="381827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a:extLst>
              <a:ext uri="{FF2B5EF4-FFF2-40B4-BE49-F238E27FC236}">
                <a16:creationId xmlns:a16="http://schemas.microsoft.com/office/drawing/2014/main" id="{A917A409-B7FD-4A3D-5F5C-A939DDEC9E66}"/>
              </a:ext>
            </a:extLst>
          </p:cNvPr>
          <p:cNvSpPr>
            <a:spLocks noGrp="1"/>
          </p:cNvSpPr>
          <p:nvPr>
            <p:ph type="dt" sz="half" idx="10"/>
          </p:nvPr>
        </p:nvSpPr>
        <p:spPr/>
        <p:txBody>
          <a:bodyPr/>
          <a:lstStyle>
            <a:lvl1pPr>
              <a:defRPr/>
            </a:lvl1pPr>
          </a:lstStyle>
          <a:p>
            <a:pPr>
              <a:defRPr/>
            </a:pPr>
            <a:fld id="{0A7921FE-B204-40FC-A577-56754AF4C31F}" type="datetimeFigureOut">
              <a:rPr lang="he-IL"/>
              <a:pPr>
                <a:defRPr/>
              </a:pPr>
              <a:t>כ"ח/תשרי/תשפ"ו</a:t>
            </a:fld>
            <a:endParaRPr lang="he-IL"/>
          </a:p>
        </p:txBody>
      </p:sp>
      <p:sp>
        <p:nvSpPr>
          <p:cNvPr id="8" name="מציין מיקום של כותרת תחתונה 4">
            <a:extLst>
              <a:ext uri="{FF2B5EF4-FFF2-40B4-BE49-F238E27FC236}">
                <a16:creationId xmlns:a16="http://schemas.microsoft.com/office/drawing/2014/main" id="{7A9E8F83-C1CB-03DC-39F9-171F518A35D1}"/>
              </a:ext>
            </a:extLst>
          </p:cNvPr>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a:extLst>
              <a:ext uri="{FF2B5EF4-FFF2-40B4-BE49-F238E27FC236}">
                <a16:creationId xmlns:a16="http://schemas.microsoft.com/office/drawing/2014/main" id="{05E63556-8A89-B84F-B7E3-FD4DC2588748}"/>
              </a:ext>
            </a:extLst>
          </p:cNvPr>
          <p:cNvSpPr>
            <a:spLocks noGrp="1"/>
          </p:cNvSpPr>
          <p:nvPr>
            <p:ph type="sldNum" sz="quarter" idx="12"/>
          </p:nvPr>
        </p:nvSpPr>
        <p:spPr/>
        <p:txBody>
          <a:bodyPr/>
          <a:lstStyle>
            <a:lvl1pPr>
              <a:defRPr/>
            </a:lvl1pPr>
          </a:lstStyle>
          <a:p>
            <a:fld id="{1CC96E26-15D7-4B87-97B0-910CF767C0D6}" type="slidenum">
              <a:rPr lang="he-IL" altLang="en-US"/>
              <a:pPr/>
              <a:t>‹#›</a:t>
            </a:fld>
            <a:endParaRPr lang="he-IL" altLang="en-US"/>
          </a:p>
        </p:txBody>
      </p:sp>
    </p:spTree>
    <p:extLst>
      <p:ext uri="{BB962C8B-B14F-4D97-AF65-F5344CB8AC3E}">
        <p14:creationId xmlns:p14="http://schemas.microsoft.com/office/powerpoint/2010/main" val="245568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a:extLst>
              <a:ext uri="{FF2B5EF4-FFF2-40B4-BE49-F238E27FC236}">
                <a16:creationId xmlns:a16="http://schemas.microsoft.com/office/drawing/2014/main" id="{05AC1EA1-9D70-351F-4F2F-E941FA2575A2}"/>
              </a:ext>
            </a:extLst>
          </p:cNvPr>
          <p:cNvSpPr>
            <a:spLocks noGrp="1"/>
          </p:cNvSpPr>
          <p:nvPr>
            <p:ph type="dt" sz="half" idx="10"/>
          </p:nvPr>
        </p:nvSpPr>
        <p:spPr/>
        <p:txBody>
          <a:bodyPr/>
          <a:lstStyle>
            <a:lvl1pPr>
              <a:defRPr/>
            </a:lvl1pPr>
          </a:lstStyle>
          <a:p>
            <a:pPr>
              <a:defRPr/>
            </a:pPr>
            <a:fld id="{A470CE36-0029-46B8-9F6A-95683E52830A}" type="datetimeFigureOut">
              <a:rPr lang="he-IL"/>
              <a:pPr>
                <a:defRPr/>
              </a:pPr>
              <a:t>כ"ח/תשרי/תשפ"ו</a:t>
            </a:fld>
            <a:endParaRPr lang="he-IL"/>
          </a:p>
        </p:txBody>
      </p:sp>
      <p:sp>
        <p:nvSpPr>
          <p:cNvPr id="4" name="מציין מיקום של כותרת תחתונה 4">
            <a:extLst>
              <a:ext uri="{FF2B5EF4-FFF2-40B4-BE49-F238E27FC236}">
                <a16:creationId xmlns:a16="http://schemas.microsoft.com/office/drawing/2014/main" id="{0F881A9B-1912-84B3-772B-709D56D0D809}"/>
              </a:ext>
            </a:extLst>
          </p:cNvPr>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a:extLst>
              <a:ext uri="{FF2B5EF4-FFF2-40B4-BE49-F238E27FC236}">
                <a16:creationId xmlns:a16="http://schemas.microsoft.com/office/drawing/2014/main" id="{4659F7BB-F0C7-C0D5-C629-17206CFD906E}"/>
              </a:ext>
            </a:extLst>
          </p:cNvPr>
          <p:cNvSpPr>
            <a:spLocks noGrp="1"/>
          </p:cNvSpPr>
          <p:nvPr>
            <p:ph type="sldNum" sz="quarter" idx="12"/>
          </p:nvPr>
        </p:nvSpPr>
        <p:spPr/>
        <p:txBody>
          <a:bodyPr/>
          <a:lstStyle>
            <a:lvl1pPr>
              <a:defRPr/>
            </a:lvl1pPr>
          </a:lstStyle>
          <a:p>
            <a:fld id="{B6120F59-EBC2-4500-9F37-D68046553DDE}" type="slidenum">
              <a:rPr lang="he-IL" altLang="en-US"/>
              <a:pPr/>
              <a:t>‹#›</a:t>
            </a:fld>
            <a:endParaRPr lang="he-IL" altLang="en-US"/>
          </a:p>
        </p:txBody>
      </p:sp>
    </p:spTree>
    <p:extLst>
      <p:ext uri="{BB962C8B-B14F-4D97-AF65-F5344CB8AC3E}">
        <p14:creationId xmlns:p14="http://schemas.microsoft.com/office/powerpoint/2010/main" val="269502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E15C24B1-597D-D96A-BE29-098CB8BCCFC9}"/>
              </a:ext>
            </a:extLst>
          </p:cNvPr>
          <p:cNvSpPr>
            <a:spLocks noGrp="1"/>
          </p:cNvSpPr>
          <p:nvPr>
            <p:ph type="dt" sz="half" idx="10"/>
          </p:nvPr>
        </p:nvSpPr>
        <p:spPr/>
        <p:txBody>
          <a:bodyPr/>
          <a:lstStyle>
            <a:lvl1pPr>
              <a:defRPr/>
            </a:lvl1pPr>
          </a:lstStyle>
          <a:p>
            <a:pPr>
              <a:defRPr/>
            </a:pPr>
            <a:fld id="{8B91D2F1-2A7A-4B08-ACFE-9D7B7006938F}" type="datetimeFigureOut">
              <a:rPr lang="he-IL"/>
              <a:pPr>
                <a:defRPr/>
              </a:pPr>
              <a:t>כ"ח/תשרי/תשפ"ו</a:t>
            </a:fld>
            <a:endParaRPr lang="he-IL"/>
          </a:p>
        </p:txBody>
      </p:sp>
      <p:sp>
        <p:nvSpPr>
          <p:cNvPr id="3" name="מציין מיקום של כותרת תחתונה 4">
            <a:extLst>
              <a:ext uri="{FF2B5EF4-FFF2-40B4-BE49-F238E27FC236}">
                <a16:creationId xmlns:a16="http://schemas.microsoft.com/office/drawing/2014/main" id="{9C789871-CF88-D37F-A8C6-4BE3E6CF4EF9}"/>
              </a:ext>
            </a:extLst>
          </p:cNvPr>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a:extLst>
              <a:ext uri="{FF2B5EF4-FFF2-40B4-BE49-F238E27FC236}">
                <a16:creationId xmlns:a16="http://schemas.microsoft.com/office/drawing/2014/main" id="{8FDE840C-B5CD-3741-E4D4-B0740BFCB785}"/>
              </a:ext>
            </a:extLst>
          </p:cNvPr>
          <p:cNvSpPr>
            <a:spLocks noGrp="1"/>
          </p:cNvSpPr>
          <p:nvPr>
            <p:ph type="sldNum" sz="quarter" idx="12"/>
          </p:nvPr>
        </p:nvSpPr>
        <p:spPr/>
        <p:txBody>
          <a:bodyPr/>
          <a:lstStyle>
            <a:lvl1pPr>
              <a:defRPr/>
            </a:lvl1pPr>
          </a:lstStyle>
          <a:p>
            <a:fld id="{516ADFFB-B12B-4278-8A89-0136DBC3804C}" type="slidenum">
              <a:rPr lang="he-IL" altLang="en-US"/>
              <a:pPr/>
              <a:t>‹#›</a:t>
            </a:fld>
            <a:endParaRPr lang="he-IL" altLang="en-US"/>
          </a:p>
        </p:txBody>
      </p:sp>
    </p:spTree>
    <p:extLst>
      <p:ext uri="{BB962C8B-B14F-4D97-AF65-F5344CB8AC3E}">
        <p14:creationId xmlns:p14="http://schemas.microsoft.com/office/powerpoint/2010/main" val="174237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5B5E3CD1-D42C-FA35-F545-E3840E0F2323}"/>
              </a:ext>
            </a:extLst>
          </p:cNvPr>
          <p:cNvSpPr>
            <a:spLocks noGrp="1"/>
          </p:cNvSpPr>
          <p:nvPr>
            <p:ph type="dt" sz="half" idx="10"/>
          </p:nvPr>
        </p:nvSpPr>
        <p:spPr/>
        <p:txBody>
          <a:bodyPr/>
          <a:lstStyle>
            <a:lvl1pPr>
              <a:defRPr/>
            </a:lvl1pPr>
          </a:lstStyle>
          <a:p>
            <a:pPr>
              <a:defRPr/>
            </a:pPr>
            <a:fld id="{E75AAD96-AA6C-4D63-8DA2-54167CF4677A}" type="datetimeFigureOut">
              <a:rPr lang="he-IL"/>
              <a:pPr>
                <a:defRPr/>
              </a:pPr>
              <a:t>כ"ח/תשרי/תשפ"ו</a:t>
            </a:fld>
            <a:endParaRPr lang="he-IL"/>
          </a:p>
        </p:txBody>
      </p:sp>
      <p:sp>
        <p:nvSpPr>
          <p:cNvPr id="6" name="מציין מיקום של כותרת תחתונה 4">
            <a:extLst>
              <a:ext uri="{FF2B5EF4-FFF2-40B4-BE49-F238E27FC236}">
                <a16:creationId xmlns:a16="http://schemas.microsoft.com/office/drawing/2014/main" id="{AB462A73-B839-0B76-C37C-3FA15C5498BD}"/>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5A7A77DB-5DC9-D897-5C59-9477428B9567}"/>
              </a:ext>
            </a:extLst>
          </p:cNvPr>
          <p:cNvSpPr>
            <a:spLocks noGrp="1"/>
          </p:cNvSpPr>
          <p:nvPr>
            <p:ph type="sldNum" sz="quarter" idx="12"/>
          </p:nvPr>
        </p:nvSpPr>
        <p:spPr/>
        <p:txBody>
          <a:bodyPr/>
          <a:lstStyle>
            <a:lvl1pPr>
              <a:defRPr/>
            </a:lvl1pPr>
          </a:lstStyle>
          <a:p>
            <a:fld id="{9C3BCCC8-3282-44A1-9D6B-8F3DC24EC879}" type="slidenum">
              <a:rPr lang="he-IL" altLang="en-US"/>
              <a:pPr/>
              <a:t>‹#›</a:t>
            </a:fld>
            <a:endParaRPr lang="he-IL" altLang="en-US"/>
          </a:p>
        </p:txBody>
      </p:sp>
    </p:spTree>
    <p:extLst>
      <p:ext uri="{BB962C8B-B14F-4D97-AF65-F5344CB8AC3E}">
        <p14:creationId xmlns:p14="http://schemas.microsoft.com/office/powerpoint/2010/main" val="39274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C5EBB26B-43E2-8E49-BA3D-6FB8A0121BAF}"/>
              </a:ext>
            </a:extLst>
          </p:cNvPr>
          <p:cNvSpPr>
            <a:spLocks noGrp="1"/>
          </p:cNvSpPr>
          <p:nvPr>
            <p:ph type="dt" sz="half" idx="10"/>
          </p:nvPr>
        </p:nvSpPr>
        <p:spPr/>
        <p:txBody>
          <a:bodyPr/>
          <a:lstStyle>
            <a:lvl1pPr>
              <a:defRPr/>
            </a:lvl1pPr>
          </a:lstStyle>
          <a:p>
            <a:pPr>
              <a:defRPr/>
            </a:pPr>
            <a:fld id="{DCC04209-F312-43FB-A4CD-020851D924A0}" type="datetimeFigureOut">
              <a:rPr lang="he-IL"/>
              <a:pPr>
                <a:defRPr/>
              </a:pPr>
              <a:t>כ"ח/תשרי/תשפ"ו</a:t>
            </a:fld>
            <a:endParaRPr lang="he-IL"/>
          </a:p>
        </p:txBody>
      </p:sp>
      <p:sp>
        <p:nvSpPr>
          <p:cNvPr id="6" name="מציין מיקום של כותרת תחתונה 4">
            <a:extLst>
              <a:ext uri="{FF2B5EF4-FFF2-40B4-BE49-F238E27FC236}">
                <a16:creationId xmlns:a16="http://schemas.microsoft.com/office/drawing/2014/main" id="{DC06E5FE-604F-CD55-AF97-145E1E47A346}"/>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7CB9B01A-74B2-435B-E5E3-576B5CABDC76}"/>
              </a:ext>
            </a:extLst>
          </p:cNvPr>
          <p:cNvSpPr>
            <a:spLocks noGrp="1"/>
          </p:cNvSpPr>
          <p:nvPr>
            <p:ph type="sldNum" sz="quarter" idx="12"/>
          </p:nvPr>
        </p:nvSpPr>
        <p:spPr/>
        <p:txBody>
          <a:bodyPr/>
          <a:lstStyle>
            <a:lvl1pPr>
              <a:defRPr/>
            </a:lvl1pPr>
          </a:lstStyle>
          <a:p>
            <a:fld id="{20C90B8D-E666-4D07-B5A0-49D11C5E44B9}" type="slidenum">
              <a:rPr lang="he-IL" altLang="en-US"/>
              <a:pPr/>
              <a:t>‹#›</a:t>
            </a:fld>
            <a:endParaRPr lang="he-IL" altLang="en-US"/>
          </a:p>
        </p:txBody>
      </p:sp>
    </p:spTree>
    <p:extLst>
      <p:ext uri="{BB962C8B-B14F-4D97-AF65-F5344CB8AC3E}">
        <p14:creationId xmlns:p14="http://schemas.microsoft.com/office/powerpoint/2010/main" val="398038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a:extLst>
              <a:ext uri="{FF2B5EF4-FFF2-40B4-BE49-F238E27FC236}">
                <a16:creationId xmlns:a16="http://schemas.microsoft.com/office/drawing/2014/main" id="{19D8620F-14FD-28D8-1459-ED2060E9D34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a:extLst>
              <a:ext uri="{FF2B5EF4-FFF2-40B4-BE49-F238E27FC236}">
                <a16:creationId xmlns:a16="http://schemas.microsoft.com/office/drawing/2014/main" id="{416DA74B-0DA0-E9A1-FEEC-C4892DF11E0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A26AF1D4-08B4-7AC2-5E6D-2874847C64A6}"/>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13F8A2-C631-475D-8F15-6E841CC1EBF1}" type="datetimeFigureOut">
              <a:rPr lang="he-IL"/>
              <a:pPr>
                <a:defRPr/>
              </a:pPr>
              <a:t>כ"ח/תשרי/תשפ"ו</a:t>
            </a:fld>
            <a:endParaRPr lang="he-IL"/>
          </a:p>
        </p:txBody>
      </p:sp>
      <p:sp>
        <p:nvSpPr>
          <p:cNvPr id="5" name="מציין מיקום של כותרת תחתונה 4">
            <a:extLst>
              <a:ext uri="{FF2B5EF4-FFF2-40B4-BE49-F238E27FC236}">
                <a16:creationId xmlns:a16="http://schemas.microsoft.com/office/drawing/2014/main" id="{72C09740-B61C-C5A2-C92E-91ABC179B86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242A4C21-CFA0-F38B-1A45-9BCAF494D240}"/>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605D5D6B-0BBC-473E-8098-2C67B2C415CC}" type="slidenum">
              <a:rPr lang="he-IL" altLang="en-US"/>
              <a:pPr/>
              <a:t>‹#›</a:t>
            </a:fld>
            <a:endParaRPr lang="he-I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file:///C:\WINDOWS\TEMP\BITAHONL.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file:///C:\WINDOWS\TEMP\BITAHONL.JPG"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file:///C:\WINDOWS\TEMP\BITAHONL.JPG"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file:///C:\WINDOWS\TEMP\BITAHONL.JPG"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file:///C:\WINDOWS\TEMP\BITAHONL.JPG" TargetMode="External"/><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image" Target="file:///C:\WINDOWS\TEMP\BITAHONL.JPG"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file:///C:\WINDOWS\TEMP\BITAHON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file:///C:\WINDOWS\TEMP\BITAHONL.JP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7.jpeg"/><Relationship Id="rId7"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file:///C:\WINDOWS\TEMP\BITAHONL.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image" Target="file:///C:\WINDOWS\TEMP\BITAHONL.JPG"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audio" Target="../media/audio9.wav"/><Relationship Id="rId1" Type="http://schemas.openxmlformats.org/officeDocument/2006/relationships/slideLayout" Target="../slideLayouts/slideLayout1.xml"/><Relationship Id="rId6" Type="http://schemas.openxmlformats.org/officeDocument/2006/relationships/image" Target="file:///C:\WINDOWS\TEMP\BITAHONL.JPG"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file:///C:\WINDOWS\TEMP\BITAHONL.JP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file:///C:\WINDOWS\TEMP\BITAHONL.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image" Target="file:///C:\WINDOWS\TEMP\BITAHONL.JPG"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file:///C:\WINDOWS\TEMP\BITAHONL.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image" Target="file:///C:\WINDOWS\TEMP\BITAHONL.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file:///C:\WINDOWS\TEMP\BITAHONL.JP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file:///C:\WINDOWS\TEMP\BITAHONL.JPG"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5.jpeg"/><Relationship Id="rId3" Type="http://schemas.openxmlformats.org/officeDocument/2006/relationships/audio" Target="../media/audio4.wav"/><Relationship Id="rId7" Type="http://schemas.openxmlformats.org/officeDocument/2006/relationships/image" Target="../media/image10.wmf"/><Relationship Id="rId12"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audio" Target="../media/audio2.wav"/><Relationship Id="rId10" Type="http://schemas.openxmlformats.org/officeDocument/2006/relationships/image" Target="../media/image13.jpeg"/><Relationship Id="rId4" Type="http://schemas.openxmlformats.org/officeDocument/2006/relationships/audio" Target="../media/audio5.wav"/><Relationship Id="rId9" Type="http://schemas.openxmlformats.org/officeDocument/2006/relationships/image" Target="../media/image12.png"/><Relationship Id="rId14" Type="http://schemas.openxmlformats.org/officeDocument/2006/relationships/image" Target="file:///C:\WINDOWS\TEMP\BITAHONL.JP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file:///C:\WINDOWS\TEMP\BITAHONL.JPG" TargetMode="External"/><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file:///C:\WINDOWS\TEMP\BITAHONL.JPG" TargetMode="External"/><Relationship Id="rId3" Type="http://schemas.openxmlformats.org/officeDocument/2006/relationships/image" Target="../media/image20.jpeg"/><Relationship Id="rId7"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file:///C:\WINDOWS\TEMP\BITAHON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AF578C8-4A11-132D-E243-FAF4097D3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1311275" cy="2339975"/>
          </a:xfrm>
          <a:prstGeom prst="rect">
            <a:avLst/>
          </a:prstGeom>
          <a:noFill/>
          <a:ln w="38100">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5">
            <a:extLst>
              <a:ext uri="{FF2B5EF4-FFF2-40B4-BE49-F238E27FC236}">
                <a16:creationId xmlns:a16="http://schemas.microsoft.com/office/drawing/2014/main" id="{11272609-5639-6918-4A41-BBBFAD73C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3814763"/>
            <a:ext cx="3352800" cy="2359025"/>
          </a:xfrm>
          <a:prstGeom prst="rect">
            <a:avLst/>
          </a:prstGeom>
          <a:noFill/>
          <a:ln w="38100">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9" descr="G:\CLIPART\OBJECTS\OBJECTS\BOMB003.WMF">
            <a:extLst>
              <a:ext uri="{FF2B5EF4-FFF2-40B4-BE49-F238E27FC236}">
                <a16:creationId xmlns:a16="http://schemas.microsoft.com/office/drawing/2014/main" id="{F697575D-CE1A-119C-A234-6CF01123C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646488"/>
            <a:ext cx="29718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0F13B470-5E31-8BCD-4FA5-200CBE951321}"/>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normAutofit fontScale="9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he-IL" dirty="0"/>
              <a:t>                                                                                                         </a:t>
            </a:r>
          </a:p>
        </p:txBody>
      </p:sp>
      <p:sp>
        <p:nvSpPr>
          <p:cNvPr id="2054" name="WordArt 2">
            <a:extLst>
              <a:ext uri="{FF2B5EF4-FFF2-40B4-BE49-F238E27FC236}">
                <a16:creationId xmlns:a16="http://schemas.microsoft.com/office/drawing/2014/main" id="{954C46EE-371C-EC95-C94B-73C28D3DE16A}"/>
              </a:ext>
            </a:extLst>
          </p:cNvPr>
          <p:cNvSpPr>
            <a:spLocks noChangeArrowheads="1" noChangeShapeType="1" noTextEdit="1"/>
          </p:cNvSpPr>
          <p:nvPr/>
        </p:nvSpPr>
        <p:spPr bwMode="auto">
          <a:xfrm>
            <a:off x="914400" y="1905000"/>
            <a:ext cx="7239000" cy="17526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chemeClr val="accent1"/>
                </a:solidFill>
                <a:effectLst>
                  <a:outerShdw dist="35921" dir="2700000" algn="ctr" rotWithShape="0">
                    <a:schemeClr val="tx2"/>
                  </a:outerShdw>
                </a:effectLst>
                <a:latin typeface="+mn-cs"/>
                <a:ea typeface="+mn-cs"/>
                <a:cs typeface="+mn-cs"/>
              </a:rPr>
              <a:t>הדרכת חפץ חשוד</a:t>
            </a:r>
          </a:p>
          <a:p>
            <a:pPr algn="ctr"/>
            <a:r>
              <a:rPr lang="he-IL" sz="3600" b="1" i="1" kern="10">
                <a:ln w="9525">
                  <a:solidFill>
                    <a:srgbClr val="000000"/>
                  </a:solidFill>
                  <a:round/>
                  <a:headEnd/>
                  <a:tailEnd/>
                </a:ln>
                <a:solidFill>
                  <a:schemeClr val="accent1"/>
                </a:solidFill>
                <a:effectLst>
                  <a:outerShdw dist="35921" dir="2700000" algn="ctr" rotWithShape="0">
                    <a:schemeClr val="tx2"/>
                  </a:outerShdw>
                </a:effectLst>
                <a:latin typeface="+mn-cs"/>
                <a:ea typeface="+mn-cs"/>
                <a:cs typeface="+mn-cs"/>
              </a:rPr>
              <a:t>כתות ה' </a:t>
            </a:r>
            <a:endParaRPr lang="en-US" sz="3600" b="1" i="1" kern="10">
              <a:ln w="9525">
                <a:solidFill>
                  <a:srgbClr val="000000"/>
                </a:solidFill>
                <a:round/>
                <a:headEnd/>
                <a:tailEnd/>
              </a:ln>
              <a:solidFill>
                <a:schemeClr val="accent1"/>
              </a:solidFill>
              <a:effectLst>
                <a:outerShdw dist="35921" dir="2700000" algn="ctr" rotWithShape="0">
                  <a:schemeClr val="tx2"/>
                </a:outerShdw>
              </a:effectLst>
              <a:latin typeface="+mn-cs"/>
              <a:ea typeface="+mn-cs"/>
              <a:cs typeface="+mn-cs"/>
            </a:endParaRPr>
          </a:p>
        </p:txBody>
      </p:sp>
      <p:pic>
        <p:nvPicPr>
          <p:cNvPr id="2055" name="תמונה 10" descr="סמל עירייה צבעוני">
            <a:extLst>
              <a:ext uri="{FF2B5EF4-FFF2-40B4-BE49-F238E27FC236}">
                <a16:creationId xmlns:a16="http://schemas.microsoft.com/office/drawing/2014/main" id="{456CD7D6-B6E3-0524-D64D-CB1077901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תמונה 11" descr="C:\WINDOWS\TEMP\BITAHONL.JPG">
            <a:extLst>
              <a:ext uri="{FF2B5EF4-FFF2-40B4-BE49-F238E27FC236}">
                <a16:creationId xmlns:a16="http://schemas.microsoft.com/office/drawing/2014/main" id="{71A912E6-9570-CCEE-49F3-5626517B541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מלבן 11">
            <a:extLst>
              <a:ext uri="{FF2B5EF4-FFF2-40B4-BE49-F238E27FC236}">
                <a16:creationId xmlns:a16="http://schemas.microsoft.com/office/drawing/2014/main" id="{BE539DBA-86D3-8D94-DEC6-5DB20DA9E2AC}"/>
              </a:ext>
            </a:extLst>
          </p:cNvPr>
          <p:cNvSpPr>
            <a:spLocks noChangeArrowheads="1"/>
          </p:cNvSpPr>
          <p:nvPr/>
        </p:nvSpPr>
        <p:spPr bwMode="auto">
          <a:xfrm>
            <a:off x="1331913" y="476250"/>
            <a:ext cx="626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1800"/>
              <a:t>החברה העירונית ראשון לציון לביטחון וסדר ציבורי</a:t>
            </a:r>
            <a:endParaRPr lang="en-US" altLang="he-IL" sz="600"/>
          </a:p>
          <a:p>
            <a:pPr algn="ctr" eaLnBrk="1" hangingPunct="1">
              <a:spcBef>
                <a:spcPct val="0"/>
              </a:spcBef>
              <a:buFontTx/>
              <a:buNone/>
            </a:pPr>
            <a:r>
              <a:rPr lang="he-IL" altLang="he-IL" sz="1800"/>
              <a:t>אגף בטחון מוסדות חינוך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a:extLst>
              <a:ext uri="{FF2B5EF4-FFF2-40B4-BE49-F238E27FC236}">
                <a16:creationId xmlns:a16="http://schemas.microsoft.com/office/drawing/2014/main" id="{6EB24ED7-16D9-D004-CE82-2C2094B8001E}"/>
              </a:ext>
            </a:extLst>
          </p:cNvPr>
          <p:cNvSpPr>
            <a:spLocks noChangeArrowheads="1" noChangeShapeType="1" noTextEdit="1"/>
          </p:cNvSpPr>
          <p:nvPr/>
        </p:nvSpPr>
        <p:spPr bwMode="auto">
          <a:xfrm>
            <a:off x="2195513" y="539750"/>
            <a:ext cx="5257800" cy="6858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חשוב לזכור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sp>
        <p:nvSpPr>
          <p:cNvPr id="397315" name="AutoShape 3">
            <a:extLst>
              <a:ext uri="{FF2B5EF4-FFF2-40B4-BE49-F238E27FC236}">
                <a16:creationId xmlns:a16="http://schemas.microsoft.com/office/drawing/2014/main" id="{272E526B-6331-C091-AAA1-3978C29E4246}"/>
              </a:ext>
            </a:extLst>
          </p:cNvPr>
          <p:cNvSpPr>
            <a:spLocks noChangeArrowheads="1"/>
          </p:cNvSpPr>
          <p:nvPr/>
        </p:nvSpPr>
        <p:spPr bwMode="auto">
          <a:xfrm>
            <a:off x="1600200" y="1905000"/>
            <a:ext cx="6934200" cy="1600200"/>
          </a:xfrm>
          <a:prstGeom prst="roundRect">
            <a:avLst>
              <a:gd name="adj" fmla="val 16667"/>
            </a:avLst>
          </a:prstGeom>
          <a:gradFill rotWithShape="0">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כל חפץ שאפשר לחשוב עליו ניתן למלכוד, "להפוך"</a:t>
            </a:r>
          </a:p>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למטען חבלה...</a:t>
            </a:r>
          </a:p>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לדוגמא : תיק, שקית, ארנק, ארגז, פחית וכו'</a:t>
            </a:r>
          </a:p>
        </p:txBody>
      </p:sp>
      <p:sp>
        <p:nvSpPr>
          <p:cNvPr id="11268" name="WordArt 4">
            <a:extLst>
              <a:ext uri="{FF2B5EF4-FFF2-40B4-BE49-F238E27FC236}">
                <a16:creationId xmlns:a16="http://schemas.microsoft.com/office/drawing/2014/main" id="{4329BCC9-C0BF-39D9-6F3C-279868A370FD}"/>
              </a:ext>
            </a:extLst>
          </p:cNvPr>
          <p:cNvSpPr>
            <a:spLocks noChangeArrowheads="1" noChangeShapeType="1" noTextEdit="1"/>
          </p:cNvSpPr>
          <p:nvPr/>
        </p:nvSpPr>
        <p:spPr bwMode="auto">
          <a:xfrm>
            <a:off x="3276600" y="3886200"/>
            <a:ext cx="5486400" cy="6858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הנחת היסוד אומרת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sp>
        <p:nvSpPr>
          <p:cNvPr id="397317" name="AutoShape 5">
            <a:extLst>
              <a:ext uri="{FF2B5EF4-FFF2-40B4-BE49-F238E27FC236}">
                <a16:creationId xmlns:a16="http://schemas.microsoft.com/office/drawing/2014/main" id="{827786D1-E30F-23DD-20AE-D46FF2277A2A}"/>
              </a:ext>
            </a:extLst>
          </p:cNvPr>
          <p:cNvSpPr>
            <a:spLocks noChangeArrowheads="1"/>
          </p:cNvSpPr>
          <p:nvPr/>
        </p:nvSpPr>
        <p:spPr bwMode="auto">
          <a:xfrm>
            <a:off x="1676400" y="4800600"/>
            <a:ext cx="6934200" cy="1600200"/>
          </a:xfrm>
          <a:prstGeom prst="roundRect">
            <a:avLst>
              <a:gd name="adj" fmla="val 16667"/>
            </a:avLst>
          </a:prstGeom>
          <a:gradFill rotWithShape="0">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"המחבלים אינם טיפשים כלל"...</a:t>
            </a:r>
          </a:p>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הם מתמימים את מטען החבלה, שמים את המטען</a:t>
            </a:r>
          </a:p>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בתוך או בצמוד לחפצים תמימים לכאורה</a:t>
            </a:r>
          </a:p>
        </p:txBody>
      </p:sp>
      <p:pic>
        <p:nvPicPr>
          <p:cNvPr id="11270" name="תמונה 10" descr="סמל עירייה צבעוני">
            <a:extLst>
              <a:ext uri="{FF2B5EF4-FFF2-40B4-BE49-F238E27FC236}">
                <a16:creationId xmlns:a16="http://schemas.microsoft.com/office/drawing/2014/main" id="{C0FC6CC4-A26C-EF40-C9D3-05AF507FC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תמונה 11" descr="C:\WINDOWS\TEMP\BITAHONL.JPG">
            <a:extLst>
              <a:ext uri="{FF2B5EF4-FFF2-40B4-BE49-F238E27FC236}">
                <a16:creationId xmlns:a16="http://schemas.microsoft.com/office/drawing/2014/main" id="{A2EEB555-D7D5-1033-3B49-3D1E0E84BB9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5"/>
                                        </p:tgtEl>
                                        <p:attrNameLst>
                                          <p:attrName>style.visibility</p:attrName>
                                        </p:attrNameLst>
                                      </p:cBhvr>
                                      <p:to>
                                        <p:strVal val="visible"/>
                                      </p:to>
                                    </p:set>
                                    <p:anim calcmode="lin" valueType="num">
                                      <p:cBhvr additive="base">
                                        <p:cTn id="7" dur="500" fill="hold"/>
                                        <p:tgtEl>
                                          <p:spTgt spid="397315"/>
                                        </p:tgtEl>
                                        <p:attrNameLst>
                                          <p:attrName>ppt_x</p:attrName>
                                        </p:attrNameLst>
                                      </p:cBhvr>
                                      <p:tavLst>
                                        <p:tav tm="0">
                                          <p:val>
                                            <p:strVal val="0-#ppt_w/2"/>
                                          </p:val>
                                        </p:tav>
                                        <p:tav tm="100000">
                                          <p:val>
                                            <p:strVal val="#ppt_x"/>
                                          </p:val>
                                        </p:tav>
                                      </p:tavLst>
                                    </p:anim>
                                    <p:anim calcmode="lin" valueType="num">
                                      <p:cBhvr additive="base">
                                        <p:cTn id="8" dur="500" fill="hold"/>
                                        <p:tgtEl>
                                          <p:spTgt spid="3973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397317"/>
                                        </p:tgtEl>
                                        <p:attrNameLst>
                                          <p:attrName>style.visibility</p:attrName>
                                        </p:attrNameLst>
                                      </p:cBhvr>
                                      <p:to>
                                        <p:strVal val="visible"/>
                                      </p:to>
                                    </p:set>
                                    <p:anim calcmode="lin" valueType="num">
                                      <p:cBhvr>
                                        <p:cTn id="13" dur="500" fill="hold"/>
                                        <p:tgtEl>
                                          <p:spTgt spid="397317"/>
                                        </p:tgtEl>
                                        <p:attrNameLst>
                                          <p:attrName>ppt_x</p:attrName>
                                        </p:attrNameLst>
                                      </p:cBhvr>
                                      <p:tavLst>
                                        <p:tav tm="0">
                                          <p:val>
                                            <p:strVal val="#ppt_x+#ppt_w/2"/>
                                          </p:val>
                                        </p:tav>
                                        <p:tav tm="100000">
                                          <p:val>
                                            <p:strVal val="#ppt_x"/>
                                          </p:val>
                                        </p:tav>
                                      </p:tavLst>
                                    </p:anim>
                                    <p:anim calcmode="lin" valueType="num">
                                      <p:cBhvr>
                                        <p:cTn id="14" dur="500" fill="hold"/>
                                        <p:tgtEl>
                                          <p:spTgt spid="397317"/>
                                        </p:tgtEl>
                                        <p:attrNameLst>
                                          <p:attrName>ppt_y</p:attrName>
                                        </p:attrNameLst>
                                      </p:cBhvr>
                                      <p:tavLst>
                                        <p:tav tm="0">
                                          <p:val>
                                            <p:strVal val="#ppt_y"/>
                                          </p:val>
                                        </p:tav>
                                        <p:tav tm="100000">
                                          <p:val>
                                            <p:strVal val="#ppt_y"/>
                                          </p:val>
                                        </p:tav>
                                      </p:tavLst>
                                    </p:anim>
                                    <p:anim calcmode="lin" valueType="num">
                                      <p:cBhvr>
                                        <p:cTn id="15" dur="500" fill="hold"/>
                                        <p:tgtEl>
                                          <p:spTgt spid="397317"/>
                                        </p:tgtEl>
                                        <p:attrNameLst>
                                          <p:attrName>ppt_w</p:attrName>
                                        </p:attrNameLst>
                                      </p:cBhvr>
                                      <p:tavLst>
                                        <p:tav tm="0">
                                          <p:val>
                                            <p:fltVal val="0"/>
                                          </p:val>
                                        </p:tav>
                                        <p:tav tm="100000">
                                          <p:val>
                                            <p:strVal val="#ppt_w"/>
                                          </p:val>
                                        </p:tav>
                                      </p:tavLst>
                                    </p:anim>
                                    <p:anim calcmode="lin" valueType="num">
                                      <p:cBhvr>
                                        <p:cTn id="16" dur="500" fill="hold"/>
                                        <p:tgtEl>
                                          <p:spTgt spid="39731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animBg="1" autoUpdateAnimBg="0"/>
      <p:bldP spid="39731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PRSNTMS">
            <a:extLst>
              <a:ext uri="{FF2B5EF4-FFF2-40B4-BE49-F238E27FC236}">
                <a16:creationId xmlns:a16="http://schemas.microsoft.com/office/drawing/2014/main" id="{2B211BE4-69C4-E558-A000-BBD4EC094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3581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79198071-0F56-51E0-0082-960B0D7527D9}"/>
              </a:ext>
            </a:extLst>
          </p:cNvPr>
          <p:cNvSpPr txBox="1">
            <a:spLocks noChangeArrowheads="1"/>
          </p:cNvSpPr>
          <p:nvPr/>
        </p:nvSpPr>
        <p:spPr bwMode="auto">
          <a:xfrm>
            <a:off x="706438" y="2595563"/>
            <a:ext cx="7732712" cy="17399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296863" indent="-296863"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spcBef>
                <a:spcPct val="0"/>
              </a:spcBef>
              <a:buFontTx/>
              <a:buChar char="*"/>
            </a:pPr>
            <a:r>
              <a:rPr lang="he-IL" altLang="he-IL" sz="3600" b="1">
                <a:solidFill>
                  <a:schemeClr val="accent2"/>
                </a:solidFill>
                <a:latin typeface="Tahoma" panose="020B0604030504040204" pitchFamily="34" charset="0"/>
                <a:ea typeface="Times New Roman (Hebrew)" pitchFamily="18" charset="0"/>
                <a:cs typeface="Tahoma" panose="020B0604030504040204" pitchFamily="34" charset="0"/>
              </a:rPr>
              <a:t>לא פותחים !!!</a:t>
            </a:r>
          </a:p>
          <a:p>
            <a:pPr algn="ctr" eaLnBrk="1" hangingPunct="1">
              <a:lnSpc>
                <a:spcPct val="150000"/>
              </a:lnSpc>
              <a:spcBef>
                <a:spcPct val="0"/>
              </a:spcBef>
              <a:buFontTx/>
              <a:buChar char="*"/>
            </a:pPr>
            <a:r>
              <a:rPr lang="he-IL" altLang="he-IL" sz="3600" b="1">
                <a:solidFill>
                  <a:schemeClr val="accent2"/>
                </a:solidFill>
                <a:latin typeface="Tahoma" panose="020B0604030504040204" pitchFamily="34" charset="0"/>
                <a:ea typeface="Times New Roman (Hebrew)" pitchFamily="18" charset="0"/>
                <a:cs typeface="Tahoma" panose="020B0604030504040204" pitchFamily="34" charset="0"/>
              </a:rPr>
              <a:t>לא מנסים לראות את התכולה !!!</a:t>
            </a:r>
            <a:endParaRPr lang="en-US" altLang="he-IL" sz="3600" b="1">
              <a:solidFill>
                <a:schemeClr val="accent2"/>
              </a:solidFill>
              <a:latin typeface="Tahoma" panose="020B0604030504040204" pitchFamily="34" charset="0"/>
              <a:ea typeface="Times New Roman (Hebrew)" pitchFamily="18" charset="0"/>
              <a:cs typeface="Tahoma" panose="020B0604030504040204" pitchFamily="34" charset="0"/>
            </a:endParaRPr>
          </a:p>
        </p:txBody>
      </p:sp>
      <p:sp>
        <p:nvSpPr>
          <p:cNvPr id="12292" name="WordArt 4">
            <a:extLst>
              <a:ext uri="{FF2B5EF4-FFF2-40B4-BE49-F238E27FC236}">
                <a16:creationId xmlns:a16="http://schemas.microsoft.com/office/drawing/2014/main" id="{1E3BD915-2CF9-523D-CB51-6F3AB17923A6}"/>
              </a:ext>
            </a:extLst>
          </p:cNvPr>
          <p:cNvSpPr>
            <a:spLocks noChangeArrowheads="1" noChangeShapeType="1" noTextEdit="1"/>
          </p:cNvSpPr>
          <p:nvPr/>
        </p:nvSpPr>
        <p:spPr bwMode="auto">
          <a:xfrm>
            <a:off x="819150" y="1431925"/>
            <a:ext cx="7620000" cy="10668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FF0000"/>
                </a:solidFill>
                <a:effectLst>
                  <a:outerShdw dist="35921" dir="2700000" algn="ctr" rotWithShape="0">
                    <a:schemeClr val="tx2"/>
                  </a:outerShdw>
                </a:effectLst>
                <a:latin typeface="+mn-cs"/>
                <a:ea typeface="+mn-cs"/>
                <a:cs typeface="+mn-cs"/>
              </a:rPr>
              <a:t>מה לא עושים ?</a:t>
            </a:r>
            <a:endParaRPr lang="en-US" sz="3600" b="1" i="1" kern="10">
              <a:ln w="9525">
                <a:solidFill>
                  <a:srgbClr val="000000"/>
                </a:solidFill>
                <a:round/>
                <a:headEnd/>
                <a:tailEnd/>
              </a:ln>
              <a:solidFill>
                <a:srgbClr val="FF0000"/>
              </a:solidFill>
              <a:effectLst>
                <a:outerShdw dist="35921" dir="2700000" algn="ctr" rotWithShape="0">
                  <a:schemeClr val="tx2"/>
                </a:outerShdw>
              </a:effectLst>
              <a:latin typeface="+mn-cs"/>
              <a:ea typeface="+mn-cs"/>
              <a:cs typeface="+mn-cs"/>
            </a:endParaRPr>
          </a:p>
        </p:txBody>
      </p:sp>
      <p:pic>
        <p:nvPicPr>
          <p:cNvPr id="12293" name="תמונה 10" descr="סמל עירייה צבעוני">
            <a:extLst>
              <a:ext uri="{FF2B5EF4-FFF2-40B4-BE49-F238E27FC236}">
                <a16:creationId xmlns:a16="http://schemas.microsoft.com/office/drawing/2014/main" id="{8F691233-0414-F42B-D724-F86A8C3E0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תמונה 11" descr="C:\WINDOWS\TEMP\BITAHONL.JPG">
            <a:extLst>
              <a:ext uri="{FF2B5EF4-FFF2-40B4-BE49-F238E27FC236}">
                <a16:creationId xmlns:a16="http://schemas.microsoft.com/office/drawing/2014/main" id="{C3F4DE88-B3D4-A6BF-6C7F-318C9EAFF9D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6050"/>
                                        </p:tgtEl>
                                        <p:attrNameLst>
                                          <p:attrName>style.visibility</p:attrName>
                                        </p:attrNameLst>
                                      </p:cBhvr>
                                      <p:to>
                                        <p:strVal val="visible"/>
                                      </p:to>
                                    </p:set>
                                    <p:anim calcmode="lin" valueType="num">
                                      <p:cBhvr additive="base">
                                        <p:cTn id="7" dur="500" fill="hold"/>
                                        <p:tgtEl>
                                          <p:spTgt spid="386050"/>
                                        </p:tgtEl>
                                        <p:attrNameLst>
                                          <p:attrName>ppt_x</p:attrName>
                                        </p:attrNameLst>
                                      </p:cBhvr>
                                      <p:tavLst>
                                        <p:tav tm="0">
                                          <p:val>
                                            <p:strVal val="0-#ppt_w/2"/>
                                          </p:val>
                                        </p:tav>
                                        <p:tav tm="100000">
                                          <p:val>
                                            <p:strVal val="#ppt_x"/>
                                          </p:val>
                                        </p:tav>
                                      </p:tavLst>
                                    </p:anim>
                                    <p:anim calcmode="lin" valueType="num">
                                      <p:cBhvr additive="base">
                                        <p:cTn id="8" dur="500" fill="hold"/>
                                        <p:tgtEl>
                                          <p:spTgt spid="386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a:extLst>
              <a:ext uri="{FF2B5EF4-FFF2-40B4-BE49-F238E27FC236}">
                <a16:creationId xmlns:a16="http://schemas.microsoft.com/office/drawing/2014/main" id="{0D23019A-B7A9-95E4-57BF-14DAAE72C305}"/>
              </a:ext>
            </a:extLst>
          </p:cNvPr>
          <p:cNvSpPr>
            <a:spLocks noChangeArrowheads="1" noChangeShapeType="1" noTextEdit="1"/>
          </p:cNvSpPr>
          <p:nvPr/>
        </p:nvSpPr>
        <p:spPr bwMode="auto">
          <a:xfrm>
            <a:off x="1258888" y="115888"/>
            <a:ext cx="6769100" cy="1316037"/>
          </a:xfrm>
          <a:prstGeom prst="rect">
            <a:avLst/>
          </a:prstGeom>
        </p:spPr>
        <p:txBody>
          <a:bodyPr wrap="none" fromWordArt="1">
            <a:prstTxWarp prst="textPlain">
              <a:avLst>
                <a:gd name="adj" fmla="val 49421"/>
              </a:avLst>
            </a:prstTxWarp>
          </a:bodyPr>
          <a:lstStyle/>
          <a:p>
            <a:pPr algn="ctr"/>
            <a:r>
              <a:rPr lang="he-IL" sz="2000" b="1" i="1" kern="10">
                <a:ln w="9525">
                  <a:solidFill>
                    <a:srgbClr val="000000"/>
                  </a:solidFill>
                  <a:round/>
                  <a:headEnd/>
                  <a:tailEnd/>
                </a:ln>
                <a:solidFill>
                  <a:srgbClr val="FF0000"/>
                </a:solidFill>
                <a:effectLst>
                  <a:outerShdw dist="35921" dir="2700000" algn="ctr" rotWithShape="0">
                    <a:schemeClr val="tx2"/>
                  </a:outerShdw>
                </a:effectLst>
                <a:latin typeface="+mn-cs"/>
                <a:ea typeface="+mn-cs"/>
                <a:cs typeface="+mn-cs"/>
              </a:rPr>
              <a:t>זיהינו חפץ &gt;&gt; מה עושים ?</a:t>
            </a:r>
            <a:endParaRPr lang="en-US" sz="2000" b="1" i="1" kern="10">
              <a:ln w="9525">
                <a:solidFill>
                  <a:srgbClr val="000000"/>
                </a:solidFill>
                <a:round/>
                <a:headEnd/>
                <a:tailEnd/>
              </a:ln>
              <a:solidFill>
                <a:srgbClr val="FF0000"/>
              </a:solidFill>
              <a:effectLst>
                <a:outerShdw dist="35921" dir="2700000" algn="ctr" rotWithShape="0">
                  <a:schemeClr val="tx2"/>
                </a:outerShdw>
              </a:effectLst>
              <a:latin typeface="+mn-cs"/>
              <a:ea typeface="+mn-cs"/>
              <a:cs typeface="+mn-cs"/>
            </a:endParaRPr>
          </a:p>
        </p:txBody>
      </p:sp>
      <p:sp>
        <p:nvSpPr>
          <p:cNvPr id="398339" name="Rectangle 3">
            <a:extLst>
              <a:ext uri="{FF2B5EF4-FFF2-40B4-BE49-F238E27FC236}">
                <a16:creationId xmlns:a16="http://schemas.microsoft.com/office/drawing/2014/main" id="{704CCF18-A4F9-CCE4-9C7E-55ED1BAEE543}"/>
              </a:ext>
            </a:extLst>
          </p:cNvPr>
          <p:cNvSpPr>
            <a:spLocks noChangeArrowheads="1"/>
          </p:cNvSpPr>
          <p:nvPr/>
        </p:nvSpPr>
        <p:spPr bwMode="auto">
          <a:xfrm>
            <a:off x="276225" y="1431925"/>
            <a:ext cx="8588375"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79488"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defTabSz="979488"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defTabSz="979488"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defTabSz="979488"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defTabSz="979488"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defTabSz="979488"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defTabSz="979488"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defTabSz="979488"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defTabSz="979488"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lnSpc>
                <a:spcPct val="130000"/>
              </a:lnSpc>
              <a:spcBef>
                <a:spcPct val="0"/>
              </a:spcBef>
              <a:buFontTx/>
              <a:buBlip>
                <a:blip r:embed="rId2"/>
              </a:buBlip>
            </a:pPr>
            <a:r>
              <a:rPr lang="he-IL" altLang="he-IL" sz="2900">
                <a:latin typeface="Arial" panose="020B0604020202020204" pitchFamily="34" charset="0"/>
              </a:rPr>
              <a:t> מתרחקים 50 מטר מהחפץ (שטח פתוח 100 מטר)</a:t>
            </a:r>
          </a:p>
          <a:p>
            <a:pPr eaLnBrk="1" hangingPunct="1">
              <a:lnSpc>
                <a:spcPct val="130000"/>
              </a:lnSpc>
              <a:spcBef>
                <a:spcPct val="0"/>
              </a:spcBef>
              <a:buFontTx/>
              <a:buBlip>
                <a:blip r:embed="rId2"/>
              </a:buBlip>
            </a:pPr>
            <a:r>
              <a:rPr lang="he-IL" altLang="he-IL" sz="2900">
                <a:latin typeface="Arial" panose="020B0604020202020204" pitchFamily="34" charset="0"/>
              </a:rPr>
              <a:t> עומדים מאחורי מחסה – הגנה מרסיסים = קיר </a:t>
            </a:r>
          </a:p>
          <a:p>
            <a:pPr eaLnBrk="1" hangingPunct="1">
              <a:lnSpc>
                <a:spcPct val="130000"/>
              </a:lnSpc>
              <a:spcBef>
                <a:spcPct val="0"/>
              </a:spcBef>
              <a:buFontTx/>
              <a:buBlip>
                <a:blip r:embed="rId2"/>
              </a:buBlip>
            </a:pPr>
            <a:r>
              <a:rPr lang="he-IL" altLang="he-IL" sz="2900">
                <a:latin typeface="Arial" panose="020B0604020202020204" pitchFamily="34" charset="0"/>
              </a:rPr>
              <a:t> מרחיקים -  את כל האנשים הנמצאים בסביבה להרחיק</a:t>
            </a:r>
          </a:p>
          <a:p>
            <a:pPr eaLnBrk="1" hangingPunct="1">
              <a:lnSpc>
                <a:spcPct val="130000"/>
              </a:lnSpc>
              <a:spcBef>
                <a:spcPct val="0"/>
              </a:spcBef>
              <a:buFontTx/>
              <a:buBlip>
                <a:blip r:embed="rId2"/>
              </a:buBlip>
            </a:pPr>
            <a:r>
              <a:rPr lang="he-IL" altLang="he-IL" sz="2900">
                <a:latin typeface="Arial" panose="020B0604020202020204" pitchFamily="34" charset="0"/>
              </a:rPr>
              <a:t> מזעיקים מאבטח, אב בית, מורה &gt; משטרה &gt; חבלן</a:t>
            </a:r>
          </a:p>
          <a:p>
            <a:pPr eaLnBrk="1" hangingPunct="1">
              <a:lnSpc>
                <a:spcPct val="130000"/>
              </a:lnSpc>
              <a:spcBef>
                <a:spcPct val="0"/>
              </a:spcBef>
              <a:buFontTx/>
              <a:buBlip>
                <a:blip r:embed="rId2"/>
              </a:buBlip>
            </a:pPr>
            <a:r>
              <a:rPr lang="he-IL" altLang="he-IL" sz="2900">
                <a:latin typeface="Arial" panose="020B0604020202020204" pitchFamily="34" charset="0"/>
              </a:rPr>
              <a:t> לוחצים על לחצן מצוקה במזכירות – לחיץ משטרה  </a:t>
            </a:r>
          </a:p>
          <a:p>
            <a:pPr eaLnBrk="1" hangingPunct="1">
              <a:lnSpc>
                <a:spcPct val="130000"/>
              </a:lnSpc>
              <a:spcBef>
                <a:spcPct val="0"/>
              </a:spcBef>
              <a:buFontTx/>
              <a:buBlip>
                <a:blip r:embed="rId2"/>
              </a:buBlip>
            </a:pPr>
            <a:r>
              <a:rPr lang="he-IL" altLang="he-IL" sz="2900">
                <a:latin typeface="Arial" panose="020B0604020202020204" pitchFamily="34" charset="0"/>
              </a:rPr>
              <a:t> מוקד 106&gt; קב"ט&gt; &gt;משטרה&gt; חבלן</a:t>
            </a:r>
          </a:p>
          <a:p>
            <a:pPr eaLnBrk="1" hangingPunct="1">
              <a:lnSpc>
                <a:spcPct val="130000"/>
              </a:lnSpc>
              <a:spcBef>
                <a:spcPct val="0"/>
              </a:spcBef>
              <a:buFontTx/>
              <a:buBlip>
                <a:blip r:embed="rId2"/>
              </a:buBlip>
            </a:pPr>
            <a:r>
              <a:rPr lang="he-IL" altLang="he-IL" sz="2900">
                <a:latin typeface="Arial" panose="020B0604020202020204" pitchFamily="34" charset="0"/>
              </a:rPr>
              <a:t> מוודאים כל הזמן שאף אחד לא מתקרב או נוגע בחפץ</a:t>
            </a:r>
          </a:p>
          <a:p>
            <a:pPr eaLnBrk="1" hangingPunct="1">
              <a:lnSpc>
                <a:spcPct val="130000"/>
              </a:lnSpc>
              <a:spcBef>
                <a:spcPct val="0"/>
              </a:spcBef>
              <a:buFontTx/>
              <a:buBlip>
                <a:blip r:embed="rId2"/>
              </a:buBlip>
            </a:pPr>
            <a:r>
              <a:rPr lang="he-IL" altLang="he-IL" sz="2900">
                <a:latin typeface="Arial" panose="020B0604020202020204" pitchFamily="34" charset="0"/>
              </a:rPr>
              <a:t> בחפץ חשוד / במטען חבלה – מטפל אך ורק </a:t>
            </a:r>
            <a:r>
              <a:rPr lang="he-IL" altLang="he-IL" u="sng">
                <a:latin typeface="Arial" panose="020B0604020202020204" pitchFamily="34" charset="0"/>
              </a:rPr>
              <a:t>חבלן</a:t>
            </a:r>
            <a:endParaRPr lang="he-IL" altLang="he-IL" sz="2900" u="sng">
              <a:latin typeface="Arial" panose="020B0604020202020204" pitchFamily="34" charset="0"/>
            </a:endParaRPr>
          </a:p>
          <a:p>
            <a:pPr eaLnBrk="1" hangingPunct="1">
              <a:lnSpc>
                <a:spcPct val="130000"/>
              </a:lnSpc>
              <a:spcBef>
                <a:spcPct val="0"/>
              </a:spcBef>
              <a:buFontTx/>
              <a:buNone/>
            </a:pPr>
            <a:endParaRPr lang="he-IL" altLang="he-IL" sz="1900">
              <a:latin typeface="Arial" panose="020B0604020202020204" pitchFamily="34" charset="0"/>
            </a:endParaRPr>
          </a:p>
        </p:txBody>
      </p:sp>
      <p:pic>
        <p:nvPicPr>
          <p:cNvPr id="13316" name="תמונה 10" descr="סמל עירייה צבעוני">
            <a:extLst>
              <a:ext uri="{FF2B5EF4-FFF2-40B4-BE49-F238E27FC236}">
                <a16:creationId xmlns:a16="http://schemas.microsoft.com/office/drawing/2014/main" id="{C3F85DE7-5A68-7910-2CF6-F7F5D27D2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תמונה 11" descr="C:\WINDOWS\TEMP\BITAHONL.JPG">
            <a:extLst>
              <a:ext uri="{FF2B5EF4-FFF2-40B4-BE49-F238E27FC236}">
                <a16:creationId xmlns:a16="http://schemas.microsoft.com/office/drawing/2014/main" id="{A4BC72C3-48BF-1424-F2A4-4AFE2832329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98339"/>
                                        </p:tgtEl>
                                        <p:attrNameLst>
                                          <p:attrName>style.visibility</p:attrName>
                                        </p:attrNameLst>
                                      </p:cBhvr>
                                      <p:to>
                                        <p:strVal val="visible"/>
                                      </p:to>
                                    </p:set>
                                    <p:animEffect transition="in" filter="fade">
                                      <p:cBhvr>
                                        <p:cTn id="7" dur="2000"/>
                                        <p:tgtEl>
                                          <p:spTgt spid="398339"/>
                                        </p:tgtEl>
                                      </p:cBhvr>
                                    </p:animEffect>
                                    <p:anim calcmode="lin" valueType="num">
                                      <p:cBhvr>
                                        <p:cTn id="8" dur="2000" fill="hold"/>
                                        <p:tgtEl>
                                          <p:spTgt spid="398339"/>
                                        </p:tgtEl>
                                        <p:attrNameLst>
                                          <p:attrName>ppt_w</p:attrName>
                                        </p:attrNameLst>
                                      </p:cBhvr>
                                      <p:tavLst>
                                        <p:tav tm="0" fmla="#ppt_w*sin(2.5*pi*$)">
                                          <p:val>
                                            <p:fltVal val="0"/>
                                          </p:val>
                                        </p:tav>
                                        <p:tav tm="100000">
                                          <p:val>
                                            <p:fltVal val="1"/>
                                          </p:val>
                                        </p:tav>
                                      </p:tavLst>
                                    </p:anim>
                                    <p:anim calcmode="lin" valueType="num">
                                      <p:cBhvr>
                                        <p:cTn id="9" dur="2000" fill="hold"/>
                                        <p:tgtEl>
                                          <p:spTgt spid="39833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98339">
                                            <p:txEl>
                                              <p:pRg st="0" end="0"/>
                                            </p:txEl>
                                          </p:spTgt>
                                        </p:tgtEl>
                                        <p:attrNameLst>
                                          <p:attrName>style.visibility</p:attrName>
                                        </p:attrNameLst>
                                      </p:cBhvr>
                                      <p:to>
                                        <p:strVal val="visible"/>
                                      </p:to>
                                    </p:set>
                                    <p:animEffect transition="in" filter="fade">
                                      <p:cBhvr>
                                        <p:cTn id="14" dur="1000"/>
                                        <p:tgtEl>
                                          <p:spTgt spid="398339">
                                            <p:txEl>
                                              <p:pRg st="0" end="0"/>
                                            </p:txEl>
                                          </p:spTgt>
                                        </p:tgtEl>
                                      </p:cBhvr>
                                    </p:animEffect>
                                    <p:anim calcmode="lin" valueType="num">
                                      <p:cBhvr>
                                        <p:cTn id="15" dur="1000" fill="hold"/>
                                        <p:tgtEl>
                                          <p:spTgt spid="3983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98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98339">
                                            <p:txEl>
                                              <p:pRg st="1" end="1"/>
                                            </p:txEl>
                                          </p:spTgt>
                                        </p:tgtEl>
                                        <p:attrNameLst>
                                          <p:attrName>style.visibility</p:attrName>
                                        </p:attrNameLst>
                                      </p:cBhvr>
                                      <p:to>
                                        <p:strVal val="visible"/>
                                      </p:to>
                                    </p:set>
                                    <p:animEffect transition="in" filter="fade">
                                      <p:cBhvr>
                                        <p:cTn id="21" dur="1000"/>
                                        <p:tgtEl>
                                          <p:spTgt spid="398339">
                                            <p:txEl>
                                              <p:pRg st="1" end="1"/>
                                            </p:txEl>
                                          </p:spTgt>
                                        </p:tgtEl>
                                      </p:cBhvr>
                                    </p:animEffect>
                                    <p:anim calcmode="lin" valueType="num">
                                      <p:cBhvr>
                                        <p:cTn id="22" dur="1000" fill="hold"/>
                                        <p:tgtEl>
                                          <p:spTgt spid="39833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98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98339">
                                            <p:txEl>
                                              <p:pRg st="2" end="2"/>
                                            </p:txEl>
                                          </p:spTgt>
                                        </p:tgtEl>
                                        <p:attrNameLst>
                                          <p:attrName>style.visibility</p:attrName>
                                        </p:attrNameLst>
                                      </p:cBhvr>
                                      <p:to>
                                        <p:strVal val="visible"/>
                                      </p:to>
                                    </p:set>
                                    <p:anim calcmode="lin" valueType="num">
                                      <p:cBhvr additive="base">
                                        <p:cTn id="28" dur="500" fill="hold"/>
                                        <p:tgtEl>
                                          <p:spTgt spid="39833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98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98339">
                                            <p:txEl>
                                              <p:pRg st="3" end="3"/>
                                            </p:txEl>
                                          </p:spTgt>
                                        </p:tgtEl>
                                        <p:attrNameLst>
                                          <p:attrName>style.visibility</p:attrName>
                                        </p:attrNameLst>
                                      </p:cBhvr>
                                      <p:to>
                                        <p:strVal val="visible"/>
                                      </p:to>
                                    </p:set>
                                    <p:anim calcmode="lin" valueType="num">
                                      <p:cBhvr additive="base">
                                        <p:cTn id="34" dur="500" fill="hold"/>
                                        <p:tgtEl>
                                          <p:spTgt spid="398339">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98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98339">
                                            <p:txEl>
                                              <p:pRg st="4" end="4"/>
                                            </p:txEl>
                                          </p:spTgt>
                                        </p:tgtEl>
                                        <p:attrNameLst>
                                          <p:attrName>style.visibility</p:attrName>
                                        </p:attrNameLst>
                                      </p:cBhvr>
                                      <p:to>
                                        <p:strVal val="visible"/>
                                      </p:to>
                                    </p:set>
                                    <p:anim calcmode="lin" valueType="num">
                                      <p:cBhvr additive="base">
                                        <p:cTn id="40" dur="500" fill="hold"/>
                                        <p:tgtEl>
                                          <p:spTgt spid="398339">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98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98339">
                                            <p:txEl>
                                              <p:pRg st="5" end="5"/>
                                            </p:txEl>
                                          </p:spTgt>
                                        </p:tgtEl>
                                        <p:attrNameLst>
                                          <p:attrName>style.visibility</p:attrName>
                                        </p:attrNameLst>
                                      </p:cBhvr>
                                      <p:to>
                                        <p:strVal val="visible"/>
                                      </p:to>
                                    </p:set>
                                    <p:animEffect transition="in" filter="fade">
                                      <p:cBhvr>
                                        <p:cTn id="46" dur="500"/>
                                        <p:tgtEl>
                                          <p:spTgt spid="398339">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98339">
                                            <p:txEl>
                                              <p:pRg st="6" end="6"/>
                                            </p:txEl>
                                          </p:spTgt>
                                        </p:tgtEl>
                                        <p:attrNameLst>
                                          <p:attrName>style.visibility</p:attrName>
                                        </p:attrNameLst>
                                      </p:cBhvr>
                                      <p:to>
                                        <p:strVal val="visible"/>
                                      </p:to>
                                    </p:set>
                                    <p:anim calcmode="lin" valueType="num">
                                      <p:cBhvr additive="base">
                                        <p:cTn id="51" dur="500" fill="hold"/>
                                        <p:tgtEl>
                                          <p:spTgt spid="398339">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8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98339">
                                            <p:txEl>
                                              <p:pRg st="7" end="7"/>
                                            </p:txEl>
                                          </p:spTgt>
                                        </p:tgtEl>
                                        <p:attrNameLst>
                                          <p:attrName>style.visibility</p:attrName>
                                        </p:attrNameLst>
                                      </p:cBhvr>
                                      <p:to>
                                        <p:strVal val="visible"/>
                                      </p:to>
                                    </p:set>
                                    <p:anim calcmode="lin" valueType="num">
                                      <p:cBhvr additive="base">
                                        <p:cTn id="57" dur="500" fill="hold"/>
                                        <p:tgtEl>
                                          <p:spTgt spid="398339">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98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a:extLst>
              <a:ext uri="{FF2B5EF4-FFF2-40B4-BE49-F238E27FC236}">
                <a16:creationId xmlns:a16="http://schemas.microsoft.com/office/drawing/2014/main" id="{DA51B2E6-259E-30AE-E740-9E725AA477F4}"/>
              </a:ext>
            </a:extLst>
          </p:cNvPr>
          <p:cNvSpPr>
            <a:spLocks noChangeArrowheads="1" noChangeShapeType="1" noTextEdit="1"/>
          </p:cNvSpPr>
          <p:nvPr/>
        </p:nvSpPr>
        <p:spPr bwMode="auto">
          <a:xfrm>
            <a:off x="1354138" y="685800"/>
            <a:ext cx="6530975" cy="10668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רכב חשוד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378883" name="Picture 3">
            <a:extLst>
              <a:ext uri="{FF2B5EF4-FFF2-40B4-BE49-F238E27FC236}">
                <a16:creationId xmlns:a16="http://schemas.microsoft.com/office/drawing/2014/main" id="{6AACF430-CCB7-CD52-BBB3-51F162FC6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151063"/>
            <a:ext cx="4419600" cy="2286000"/>
          </a:xfrm>
          <a:prstGeom prst="rect">
            <a:avLst/>
          </a:prstGeom>
          <a:noFill/>
          <a:ln w="38100">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6">
            <a:extLst>
              <a:ext uri="{FF2B5EF4-FFF2-40B4-BE49-F238E27FC236}">
                <a16:creationId xmlns:a16="http://schemas.microsoft.com/office/drawing/2014/main" id="{C17B02E3-D1FE-6C68-722C-23FB4CB59DF2}"/>
              </a:ext>
            </a:extLst>
          </p:cNvPr>
          <p:cNvSpPr txBox="1">
            <a:spLocks noChangeArrowheads="1"/>
          </p:cNvSpPr>
          <p:nvPr/>
        </p:nvSpPr>
        <p:spPr bwMode="auto">
          <a:xfrm>
            <a:off x="381000" y="45720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Tx/>
              <a:buNone/>
            </a:pPr>
            <a:r>
              <a:rPr lang="he-IL" altLang="he-IL" sz="2800" b="1">
                <a:solidFill>
                  <a:srgbClr val="FF3300"/>
                </a:solidFill>
                <a:latin typeface="Times New Roman" panose="02020603050405020304" pitchFamily="18" charset="0"/>
              </a:rPr>
              <a:t>כמו בחפץ חשוד, גם בתוכו יימצא מטען חבלה אך ישנם שני הבדלים</a:t>
            </a:r>
            <a:endParaRPr lang="en-US" altLang="he-IL" sz="2800" b="1">
              <a:solidFill>
                <a:srgbClr val="FF3300"/>
              </a:solidFill>
              <a:latin typeface="Times New Roman" panose="02020603050405020304" pitchFamily="18" charset="0"/>
            </a:endParaRPr>
          </a:p>
        </p:txBody>
      </p:sp>
      <p:sp>
        <p:nvSpPr>
          <p:cNvPr id="378887" name="Text Box 7">
            <a:extLst>
              <a:ext uri="{FF2B5EF4-FFF2-40B4-BE49-F238E27FC236}">
                <a16:creationId xmlns:a16="http://schemas.microsoft.com/office/drawing/2014/main" id="{6704FB05-32FC-2A39-2D11-D3A43474279D}"/>
              </a:ext>
            </a:extLst>
          </p:cNvPr>
          <p:cNvSpPr txBox="1">
            <a:spLocks noChangeArrowheads="1"/>
          </p:cNvSpPr>
          <p:nvPr/>
        </p:nvSpPr>
        <p:spPr bwMode="auto">
          <a:xfrm>
            <a:off x="228600" y="52578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sz="2400" b="1">
                <a:solidFill>
                  <a:srgbClr val="CC00CC"/>
                </a:solidFill>
                <a:latin typeface="Times New Roman" panose="02020603050405020304" pitchFamily="18" charset="0"/>
              </a:rPr>
              <a:t>בתוך תיק נכניס 10 קילו חומר נפץ &gt;&gt;&gt;&gt; בתוך רכב נכניס 800 קילו חומר נפץ</a:t>
            </a:r>
            <a:endParaRPr lang="en-US" altLang="he-IL" sz="2400" b="1">
              <a:solidFill>
                <a:srgbClr val="CC00CC"/>
              </a:solidFill>
              <a:latin typeface="Times New Roman" panose="02020603050405020304" pitchFamily="18" charset="0"/>
            </a:endParaRPr>
          </a:p>
        </p:txBody>
      </p:sp>
      <p:sp>
        <p:nvSpPr>
          <p:cNvPr id="378888" name="Text Box 8">
            <a:extLst>
              <a:ext uri="{FF2B5EF4-FFF2-40B4-BE49-F238E27FC236}">
                <a16:creationId xmlns:a16="http://schemas.microsoft.com/office/drawing/2014/main" id="{D79BA273-6F63-DF12-66AB-58DBC74EC1BF}"/>
              </a:ext>
            </a:extLst>
          </p:cNvPr>
          <p:cNvSpPr txBox="1">
            <a:spLocks noChangeArrowheads="1"/>
          </p:cNvSpPr>
          <p:nvPr/>
        </p:nvSpPr>
        <p:spPr bwMode="auto">
          <a:xfrm>
            <a:off x="755650" y="6019800"/>
            <a:ext cx="800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sz="2400" b="1">
                <a:solidFill>
                  <a:srgbClr val="CC00CC"/>
                </a:solidFill>
                <a:latin typeface="Times New Roman" panose="02020603050405020304" pitchFamily="18" charset="0"/>
              </a:rPr>
              <a:t>תיק שיתפוצץ </a:t>
            </a:r>
            <a:r>
              <a:rPr lang="he-IL" altLang="he-IL" sz="2400" b="1">
                <a:solidFill>
                  <a:srgbClr val="CC00CC"/>
                </a:solidFill>
                <a:latin typeface="Times New Roman" panose="02020603050405020304" pitchFamily="18" charset="0"/>
                <a:ea typeface="Times New Roman (Hebrew)" pitchFamily="18" charset="0"/>
                <a:cs typeface="Times New Roman" panose="02020603050405020304" pitchFamily="18" charset="0"/>
              </a:rPr>
              <a:t>יהרוס אוטובוס</a:t>
            </a:r>
            <a:r>
              <a:rPr lang="he-IL" altLang="he-IL" sz="2400" b="1">
                <a:solidFill>
                  <a:srgbClr val="CC00CC"/>
                </a:solidFill>
                <a:latin typeface="Times New Roman" panose="02020603050405020304" pitchFamily="18" charset="0"/>
              </a:rPr>
              <a:t> &gt;&gt;&gt;&gt; רכב שיתפוצץ ימוטט בניין</a:t>
            </a:r>
            <a:endParaRPr lang="en-US" altLang="he-IL" sz="2400" b="1">
              <a:solidFill>
                <a:srgbClr val="CC00CC"/>
              </a:solidFill>
              <a:latin typeface="Times New Roman" panose="02020603050405020304" pitchFamily="18" charset="0"/>
            </a:endParaRPr>
          </a:p>
        </p:txBody>
      </p:sp>
      <p:pic>
        <p:nvPicPr>
          <p:cNvPr id="14343" name="תמונה 10" descr="סמל עירייה צבעוני">
            <a:extLst>
              <a:ext uri="{FF2B5EF4-FFF2-40B4-BE49-F238E27FC236}">
                <a16:creationId xmlns:a16="http://schemas.microsoft.com/office/drawing/2014/main" id="{3A0BF63E-C45B-0C69-1CE0-90492AF0A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תמונה 11" descr="C:\WINDOWS\TEMP\BITAHONL.JPG">
            <a:extLst>
              <a:ext uri="{FF2B5EF4-FFF2-40B4-BE49-F238E27FC236}">
                <a16:creationId xmlns:a16="http://schemas.microsoft.com/office/drawing/2014/main" id="{E66519D7-4192-162F-09D0-3B808CA5E67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78883"/>
                                        </p:tgtEl>
                                        <p:attrNameLst>
                                          <p:attrName>style.visibility</p:attrName>
                                        </p:attrNameLst>
                                      </p:cBhvr>
                                      <p:to>
                                        <p:strVal val="visible"/>
                                      </p:to>
                                    </p:set>
                                    <p:anim calcmode="lin" valueType="num">
                                      <p:cBhvr>
                                        <p:cTn id="7" dur="1000" fill="hold"/>
                                        <p:tgtEl>
                                          <p:spTgt spid="378883"/>
                                        </p:tgtEl>
                                        <p:attrNameLst>
                                          <p:attrName>ppt_w</p:attrName>
                                        </p:attrNameLst>
                                      </p:cBhvr>
                                      <p:tavLst>
                                        <p:tav tm="0">
                                          <p:val>
                                            <p:fltVal val="0"/>
                                          </p:val>
                                        </p:tav>
                                        <p:tav tm="100000">
                                          <p:val>
                                            <p:strVal val="#ppt_w"/>
                                          </p:val>
                                        </p:tav>
                                      </p:tavLst>
                                    </p:anim>
                                    <p:anim calcmode="lin" valueType="num">
                                      <p:cBhvr>
                                        <p:cTn id="8" dur="1000" fill="hold"/>
                                        <p:tgtEl>
                                          <p:spTgt spid="378883"/>
                                        </p:tgtEl>
                                        <p:attrNameLst>
                                          <p:attrName>ppt_h</p:attrName>
                                        </p:attrNameLst>
                                      </p:cBhvr>
                                      <p:tavLst>
                                        <p:tav tm="0">
                                          <p:val>
                                            <p:fltVal val="0"/>
                                          </p:val>
                                        </p:tav>
                                        <p:tav tm="100000">
                                          <p:val>
                                            <p:strVal val="#ppt_h"/>
                                          </p:val>
                                        </p:tav>
                                      </p:tavLst>
                                    </p:anim>
                                    <p:anim calcmode="lin" valueType="num">
                                      <p:cBhvr>
                                        <p:cTn id="9" dur="1000" fill="hold"/>
                                        <p:tgtEl>
                                          <p:spTgt spid="3788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88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78887"/>
                                        </p:tgtEl>
                                        <p:attrNameLst>
                                          <p:attrName>style.visibility</p:attrName>
                                        </p:attrNameLst>
                                      </p:cBhvr>
                                      <p:to>
                                        <p:strVal val="visible"/>
                                      </p:to>
                                    </p:set>
                                    <p:anim calcmode="lin" valueType="num">
                                      <p:cBhvr additive="base">
                                        <p:cTn id="15" dur="500" fill="hold"/>
                                        <p:tgtEl>
                                          <p:spTgt spid="378887"/>
                                        </p:tgtEl>
                                        <p:attrNameLst>
                                          <p:attrName>ppt_x</p:attrName>
                                        </p:attrNameLst>
                                      </p:cBhvr>
                                      <p:tavLst>
                                        <p:tav tm="0">
                                          <p:val>
                                            <p:strVal val="0-#ppt_w/2"/>
                                          </p:val>
                                        </p:tav>
                                        <p:tav tm="100000">
                                          <p:val>
                                            <p:strVal val="#ppt_x"/>
                                          </p:val>
                                        </p:tav>
                                      </p:tavLst>
                                    </p:anim>
                                    <p:anim calcmode="lin" valueType="num">
                                      <p:cBhvr additive="base">
                                        <p:cTn id="16" dur="500" fill="hold"/>
                                        <p:tgtEl>
                                          <p:spTgt spid="3788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projcto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78888"/>
                                        </p:tgtEl>
                                        <p:attrNameLst>
                                          <p:attrName>style.visibility</p:attrName>
                                        </p:attrNameLst>
                                      </p:cBhvr>
                                      <p:to>
                                        <p:strVal val="visible"/>
                                      </p:to>
                                    </p:set>
                                    <p:anim calcmode="lin" valueType="num">
                                      <p:cBhvr additive="base">
                                        <p:cTn id="21" dur="500" fill="hold"/>
                                        <p:tgtEl>
                                          <p:spTgt spid="378888"/>
                                        </p:tgtEl>
                                        <p:attrNameLst>
                                          <p:attrName>ppt_x</p:attrName>
                                        </p:attrNameLst>
                                      </p:cBhvr>
                                      <p:tavLst>
                                        <p:tav tm="0">
                                          <p:val>
                                            <p:strVal val="0-#ppt_w/2"/>
                                          </p:val>
                                        </p:tav>
                                        <p:tav tm="100000">
                                          <p:val>
                                            <p:strVal val="#ppt_x"/>
                                          </p:val>
                                        </p:tav>
                                      </p:tavLst>
                                    </p:anim>
                                    <p:anim calcmode="lin" valueType="num">
                                      <p:cBhvr additive="base">
                                        <p:cTn id="22" dur="500" fill="hold"/>
                                        <p:tgtEl>
                                          <p:spTgt spid="3788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7" grpId="0" autoUpdateAnimBg="0"/>
      <p:bldP spid="37888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id="{A4FCF71C-FCCD-CD73-2658-81E3879DDA47}"/>
              </a:ext>
            </a:extLst>
          </p:cNvPr>
          <p:cNvSpPr>
            <a:spLocks noChangeArrowheads="1" noChangeShapeType="1" noTextEdit="1"/>
          </p:cNvSpPr>
          <p:nvPr/>
        </p:nvSpPr>
        <p:spPr bwMode="auto">
          <a:xfrm>
            <a:off x="3581400" y="914400"/>
            <a:ext cx="4303713" cy="720725"/>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מהו רכב חשוד ?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15363" name="Picture 3">
            <a:extLst>
              <a:ext uri="{FF2B5EF4-FFF2-40B4-BE49-F238E27FC236}">
                <a16:creationId xmlns:a16="http://schemas.microsoft.com/office/drawing/2014/main" id="{2BED6111-B6D0-E453-E390-449131DFF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98513"/>
            <a:ext cx="6248400" cy="56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908" name="Text Box 4">
            <a:extLst>
              <a:ext uri="{FF2B5EF4-FFF2-40B4-BE49-F238E27FC236}">
                <a16:creationId xmlns:a16="http://schemas.microsoft.com/office/drawing/2014/main" id="{5991E600-0282-C68C-978D-45ABBD375E7E}"/>
              </a:ext>
            </a:extLst>
          </p:cNvPr>
          <p:cNvSpPr txBox="1">
            <a:spLocks noChangeArrowheads="1"/>
          </p:cNvSpPr>
          <p:nvPr/>
        </p:nvSpPr>
        <p:spPr bwMode="auto">
          <a:xfrm>
            <a:off x="1447800" y="3581400"/>
            <a:ext cx="464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כלי רכב מכל סוג שהוא שהתעורר לגביו חשד עקב סימנים מחשידים או עקב מיקומו, חשד בדבר תכולתו וקיים חשד שהוא מכיל מטען חבלה או אמצעי לחימה </a:t>
            </a:r>
            <a:endParaRPr lang="en-US" altLang="he-IL" sz="2400" b="1">
              <a:latin typeface="Tahoma" panose="020B0604030504040204" pitchFamily="34" charset="0"/>
              <a:ea typeface="Times New Roman (Hebrew)" pitchFamily="18" charset="0"/>
              <a:cs typeface="Tahoma" panose="020B0604030504040204" pitchFamily="34" charset="0"/>
            </a:endParaRPr>
          </a:p>
        </p:txBody>
      </p:sp>
      <p:pic>
        <p:nvPicPr>
          <p:cNvPr id="15365" name="תמונה 10" descr="סמל עירייה צבעוני">
            <a:extLst>
              <a:ext uri="{FF2B5EF4-FFF2-40B4-BE49-F238E27FC236}">
                <a16:creationId xmlns:a16="http://schemas.microsoft.com/office/drawing/2014/main" id="{09DF6C43-DE3A-519F-54D0-9038AD9E9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תמונה 11" descr="C:\WINDOWS\TEMP\BITAHONL.JPG">
            <a:extLst>
              <a:ext uri="{FF2B5EF4-FFF2-40B4-BE49-F238E27FC236}">
                <a16:creationId xmlns:a16="http://schemas.microsoft.com/office/drawing/2014/main" id="{6ECC46F5-825E-E80A-6A5D-088C2D1E6F4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8"/>
                                        </p:tgtEl>
                                        <p:attrNameLst>
                                          <p:attrName>style.visibility</p:attrName>
                                        </p:attrNameLst>
                                      </p:cBhvr>
                                      <p:to>
                                        <p:strVal val="visible"/>
                                      </p:to>
                                    </p:set>
                                    <p:anim calcmode="lin" valueType="num">
                                      <p:cBhvr additive="base">
                                        <p:cTn id="7" dur="500" fill="hold"/>
                                        <p:tgtEl>
                                          <p:spTgt spid="379908"/>
                                        </p:tgtEl>
                                        <p:attrNameLst>
                                          <p:attrName>ppt_x</p:attrName>
                                        </p:attrNameLst>
                                      </p:cBhvr>
                                      <p:tavLst>
                                        <p:tav tm="0">
                                          <p:val>
                                            <p:strVal val="0-#ppt_w/2"/>
                                          </p:val>
                                        </p:tav>
                                        <p:tav tm="100000">
                                          <p:val>
                                            <p:strVal val="#ppt_x"/>
                                          </p:val>
                                        </p:tav>
                                      </p:tavLst>
                                    </p:anim>
                                    <p:anim calcmode="lin" valueType="num">
                                      <p:cBhvr additive="base">
                                        <p:cTn id="8" dur="500" fill="hold"/>
                                        <p:tgtEl>
                                          <p:spTgt spid="379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a:extLst>
              <a:ext uri="{FF2B5EF4-FFF2-40B4-BE49-F238E27FC236}">
                <a16:creationId xmlns:a16="http://schemas.microsoft.com/office/drawing/2014/main" id="{7D7FEC99-2A5C-84C2-EB6B-48A0A8B271C2}"/>
              </a:ext>
            </a:extLst>
          </p:cNvPr>
          <p:cNvSpPr>
            <a:spLocks noChangeArrowheads="1" noChangeShapeType="1" noTextEdit="1"/>
          </p:cNvSpPr>
          <p:nvPr/>
        </p:nvSpPr>
        <p:spPr bwMode="auto">
          <a:xfrm>
            <a:off x="1344613" y="735013"/>
            <a:ext cx="6481762" cy="8382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מה הם הסימנים ההופכים רכב מתמים לחשוד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sp>
        <p:nvSpPr>
          <p:cNvPr id="380931" name="AutoShape 3">
            <a:extLst>
              <a:ext uri="{FF2B5EF4-FFF2-40B4-BE49-F238E27FC236}">
                <a16:creationId xmlns:a16="http://schemas.microsoft.com/office/drawing/2014/main" id="{84DAFC86-4F90-9390-E5C3-73AE1089F500}"/>
              </a:ext>
            </a:extLst>
          </p:cNvPr>
          <p:cNvSpPr>
            <a:spLocks noChangeArrowheads="1"/>
          </p:cNvSpPr>
          <p:nvPr/>
        </p:nvSpPr>
        <p:spPr bwMode="auto">
          <a:xfrm>
            <a:off x="395288" y="1844675"/>
            <a:ext cx="8001000" cy="538163"/>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ברכב בלון גז </a:t>
            </a:r>
            <a:endParaRPr lang="en-US" altLang="he-IL" sz="2400">
              <a:latin typeface="Times New Roman" panose="02020603050405020304" pitchFamily="18" charset="0"/>
              <a:ea typeface="Times New Roman (Hebrew)" pitchFamily="18" charset="0"/>
              <a:cs typeface="Tahoma" panose="020B0604030504040204" pitchFamily="34" charset="0"/>
            </a:endParaRPr>
          </a:p>
        </p:txBody>
      </p:sp>
      <p:sp>
        <p:nvSpPr>
          <p:cNvPr id="380932" name="AutoShape 4">
            <a:extLst>
              <a:ext uri="{FF2B5EF4-FFF2-40B4-BE49-F238E27FC236}">
                <a16:creationId xmlns:a16="http://schemas.microsoft.com/office/drawing/2014/main" id="{B90350DD-4760-6722-9CE2-39A479A0E208}"/>
              </a:ext>
            </a:extLst>
          </p:cNvPr>
          <p:cNvSpPr>
            <a:spLocks noChangeArrowheads="1"/>
          </p:cNvSpPr>
          <p:nvPr/>
        </p:nvSpPr>
        <p:spPr bwMode="auto">
          <a:xfrm>
            <a:off x="395288" y="2454275"/>
            <a:ext cx="8001000" cy="460375"/>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רכב החונה בצורה מחשידה, במקום לא שגרתי</a:t>
            </a:r>
          </a:p>
        </p:txBody>
      </p:sp>
      <p:sp>
        <p:nvSpPr>
          <p:cNvPr id="380933" name="AutoShape 5">
            <a:extLst>
              <a:ext uri="{FF2B5EF4-FFF2-40B4-BE49-F238E27FC236}">
                <a16:creationId xmlns:a16="http://schemas.microsoft.com/office/drawing/2014/main" id="{220B5255-2CFA-A776-C328-96337EAD17C6}"/>
              </a:ext>
            </a:extLst>
          </p:cNvPr>
          <p:cNvSpPr>
            <a:spLocks noChangeArrowheads="1"/>
          </p:cNvSpPr>
          <p:nvPr/>
        </p:nvSpPr>
        <p:spPr bwMode="auto">
          <a:xfrm>
            <a:off x="446088" y="2959100"/>
            <a:ext cx="8001000" cy="493713"/>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מספרי הרכב מלפנים ומאחור לא זהים, תלויים בחוט</a:t>
            </a:r>
          </a:p>
        </p:txBody>
      </p:sp>
      <p:sp>
        <p:nvSpPr>
          <p:cNvPr id="380934" name="AutoShape 6">
            <a:extLst>
              <a:ext uri="{FF2B5EF4-FFF2-40B4-BE49-F238E27FC236}">
                <a16:creationId xmlns:a16="http://schemas.microsoft.com/office/drawing/2014/main" id="{473AE5D6-87C5-4540-8AC2-7C7E493DF676}"/>
              </a:ext>
            </a:extLst>
          </p:cNvPr>
          <p:cNvSpPr>
            <a:spLocks noChangeArrowheads="1"/>
          </p:cNvSpPr>
          <p:nvPr/>
        </p:nvSpPr>
        <p:spPr bwMode="auto">
          <a:xfrm>
            <a:off x="496888" y="3573463"/>
            <a:ext cx="8001000" cy="609600"/>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הרכב שקוע מאחור, תא מטען עמוס</a:t>
            </a:r>
          </a:p>
        </p:txBody>
      </p:sp>
      <p:sp>
        <p:nvSpPr>
          <p:cNvPr id="380935" name="AutoShape 7">
            <a:extLst>
              <a:ext uri="{FF2B5EF4-FFF2-40B4-BE49-F238E27FC236}">
                <a16:creationId xmlns:a16="http://schemas.microsoft.com/office/drawing/2014/main" id="{8D626FA6-DAE0-225D-8FC7-5DC98296D6F6}"/>
              </a:ext>
            </a:extLst>
          </p:cNvPr>
          <p:cNvSpPr>
            <a:spLocks noChangeArrowheads="1"/>
          </p:cNvSpPr>
          <p:nvPr/>
        </p:nvSpPr>
        <p:spPr bwMode="auto">
          <a:xfrm>
            <a:off x="531813" y="4254500"/>
            <a:ext cx="8001000" cy="609600"/>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he-IL" altLang="he-IL" sz="1800" b="1">
                <a:latin typeface="Tahoma" panose="020B0604030504040204" pitchFamily="34" charset="0"/>
                <a:ea typeface="Times New Roman (Hebrew)" pitchFamily="18" charset="0"/>
                <a:cs typeface="Tahoma" panose="020B0604030504040204" pitchFamily="34" charset="0"/>
              </a:rPr>
              <a:t>נראים פריטים שאינם שייכים לרכב </a:t>
            </a:r>
          </a:p>
          <a:p>
            <a:pPr algn="ctr" eaLnBrk="1" hangingPunct="1">
              <a:spcBef>
                <a:spcPct val="0"/>
              </a:spcBef>
              <a:buFont typeface="Wingdings" panose="05000000000000000000" pitchFamily="2" charset="2"/>
              <a:buNone/>
            </a:pPr>
            <a:r>
              <a:rPr lang="he-IL" altLang="he-IL" sz="1800" b="1">
                <a:latin typeface="Tahoma" panose="020B0604030504040204" pitchFamily="34" charset="0"/>
                <a:ea typeface="Times New Roman (Hebrew)" pitchFamily="18" charset="0"/>
                <a:cs typeface="Tahoma" panose="020B0604030504040204" pitchFamily="34" charset="0"/>
              </a:rPr>
              <a:t>כגון: חוטים יוצאים או בתוך הרכב, סוללות, מכלים בלון גז וכו' </a:t>
            </a:r>
            <a:endParaRPr lang="he-IL" altLang="he-IL" sz="1600" b="1">
              <a:latin typeface="Tahoma" panose="020B0604030504040204" pitchFamily="34" charset="0"/>
              <a:ea typeface="Times New Roman (Hebrew)" pitchFamily="18" charset="0"/>
              <a:cs typeface="Tahoma" panose="020B0604030504040204" pitchFamily="34" charset="0"/>
            </a:endParaRPr>
          </a:p>
        </p:txBody>
      </p:sp>
      <p:sp>
        <p:nvSpPr>
          <p:cNvPr id="380936" name="AutoShape 8">
            <a:extLst>
              <a:ext uri="{FF2B5EF4-FFF2-40B4-BE49-F238E27FC236}">
                <a16:creationId xmlns:a16="http://schemas.microsoft.com/office/drawing/2014/main" id="{DB230D1C-0D55-7625-EBAC-66A4D1EA9FCB}"/>
              </a:ext>
            </a:extLst>
          </p:cNvPr>
          <p:cNvSpPr>
            <a:spLocks noChangeArrowheads="1"/>
          </p:cNvSpPr>
          <p:nvPr/>
        </p:nvSpPr>
        <p:spPr bwMode="auto">
          <a:xfrm>
            <a:off x="531813" y="4991100"/>
            <a:ext cx="8001000" cy="487363"/>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ראינו אדם שם את הרכב ומתרחק במהירות</a:t>
            </a:r>
          </a:p>
        </p:txBody>
      </p:sp>
      <p:sp>
        <p:nvSpPr>
          <p:cNvPr id="380939" name="AutoShape 11">
            <a:extLst>
              <a:ext uri="{FF2B5EF4-FFF2-40B4-BE49-F238E27FC236}">
                <a16:creationId xmlns:a16="http://schemas.microsoft.com/office/drawing/2014/main" id="{77E50067-91D5-80BF-2D11-CC13EE929CB1}"/>
              </a:ext>
            </a:extLst>
          </p:cNvPr>
          <p:cNvSpPr>
            <a:spLocks noChangeArrowheads="1"/>
          </p:cNvSpPr>
          <p:nvPr/>
        </p:nvSpPr>
        <p:spPr bwMode="auto">
          <a:xfrm>
            <a:off x="533400" y="5551488"/>
            <a:ext cx="8001000" cy="536575"/>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לוחיות זיהוי של רכב לא ישראלי</a:t>
            </a:r>
          </a:p>
        </p:txBody>
      </p:sp>
      <p:sp>
        <p:nvSpPr>
          <p:cNvPr id="380940" name="AutoShape 12">
            <a:extLst>
              <a:ext uri="{FF2B5EF4-FFF2-40B4-BE49-F238E27FC236}">
                <a16:creationId xmlns:a16="http://schemas.microsoft.com/office/drawing/2014/main" id="{B6401E73-ED93-2F7F-5F06-FC69AB88DED4}"/>
              </a:ext>
            </a:extLst>
          </p:cNvPr>
          <p:cNvSpPr>
            <a:spLocks noChangeArrowheads="1"/>
          </p:cNvSpPr>
          <p:nvPr/>
        </p:nvSpPr>
        <p:spPr bwMode="auto">
          <a:xfrm>
            <a:off x="533400" y="6126163"/>
            <a:ext cx="8001000" cy="504825"/>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ללא לוחיות זיהוי כלל</a:t>
            </a:r>
          </a:p>
        </p:txBody>
      </p:sp>
      <p:pic>
        <p:nvPicPr>
          <p:cNvPr id="16395" name="תמונה 10" descr="סמל עירייה צבעוני">
            <a:extLst>
              <a:ext uri="{FF2B5EF4-FFF2-40B4-BE49-F238E27FC236}">
                <a16:creationId xmlns:a16="http://schemas.microsoft.com/office/drawing/2014/main" id="{998B47ED-83B5-8D97-7B91-9CD6B5F97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תמונה 11" descr="C:\WINDOWS\TEMP\BITAHONL.JPG">
            <a:extLst>
              <a:ext uri="{FF2B5EF4-FFF2-40B4-BE49-F238E27FC236}">
                <a16:creationId xmlns:a16="http://schemas.microsoft.com/office/drawing/2014/main" id="{34E9F3C3-04CE-FFE7-3F14-D6328F2CA75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0931"/>
                                        </p:tgtEl>
                                        <p:attrNameLst>
                                          <p:attrName>style.visibility</p:attrName>
                                        </p:attrNameLst>
                                      </p:cBhvr>
                                      <p:to>
                                        <p:strVal val="visible"/>
                                      </p:to>
                                    </p:set>
                                    <p:anim calcmode="lin" valueType="num">
                                      <p:cBhvr additive="base">
                                        <p:cTn id="7" dur="500" fill="hold"/>
                                        <p:tgtEl>
                                          <p:spTgt spid="380931"/>
                                        </p:tgtEl>
                                        <p:attrNameLst>
                                          <p:attrName>ppt_x</p:attrName>
                                        </p:attrNameLst>
                                      </p:cBhvr>
                                      <p:tavLst>
                                        <p:tav tm="0">
                                          <p:val>
                                            <p:strVal val="0-#ppt_w/2"/>
                                          </p:val>
                                        </p:tav>
                                        <p:tav tm="100000">
                                          <p:val>
                                            <p:strVal val="#ppt_x"/>
                                          </p:val>
                                        </p:tav>
                                      </p:tavLst>
                                    </p:anim>
                                    <p:anim calcmode="lin" valueType="num">
                                      <p:cBhvr additive="base">
                                        <p:cTn id="8" dur="500" fill="hold"/>
                                        <p:tgtEl>
                                          <p:spTgt spid="3809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0932"/>
                                        </p:tgtEl>
                                        <p:attrNameLst>
                                          <p:attrName>style.visibility</p:attrName>
                                        </p:attrNameLst>
                                      </p:cBhvr>
                                      <p:to>
                                        <p:strVal val="visible"/>
                                      </p:to>
                                    </p:set>
                                    <p:anim calcmode="lin" valueType="num">
                                      <p:cBhvr additive="base">
                                        <p:cTn id="13" dur="500" fill="hold"/>
                                        <p:tgtEl>
                                          <p:spTgt spid="380932"/>
                                        </p:tgtEl>
                                        <p:attrNameLst>
                                          <p:attrName>ppt_x</p:attrName>
                                        </p:attrNameLst>
                                      </p:cBhvr>
                                      <p:tavLst>
                                        <p:tav tm="0">
                                          <p:val>
                                            <p:strVal val="0-#ppt_w/2"/>
                                          </p:val>
                                        </p:tav>
                                        <p:tav tm="100000">
                                          <p:val>
                                            <p:strVal val="#ppt_x"/>
                                          </p:val>
                                        </p:tav>
                                      </p:tavLst>
                                    </p:anim>
                                    <p:anim calcmode="lin" valueType="num">
                                      <p:cBhvr additive="base">
                                        <p:cTn id="14" dur="500" fill="hold"/>
                                        <p:tgtEl>
                                          <p:spTgt spid="3809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0933"/>
                                        </p:tgtEl>
                                        <p:attrNameLst>
                                          <p:attrName>style.visibility</p:attrName>
                                        </p:attrNameLst>
                                      </p:cBhvr>
                                      <p:to>
                                        <p:strVal val="visible"/>
                                      </p:to>
                                    </p:set>
                                    <p:anim calcmode="lin" valueType="num">
                                      <p:cBhvr additive="base">
                                        <p:cTn id="19" dur="500" fill="hold"/>
                                        <p:tgtEl>
                                          <p:spTgt spid="380933"/>
                                        </p:tgtEl>
                                        <p:attrNameLst>
                                          <p:attrName>ppt_x</p:attrName>
                                        </p:attrNameLst>
                                      </p:cBhvr>
                                      <p:tavLst>
                                        <p:tav tm="0">
                                          <p:val>
                                            <p:strVal val="0-#ppt_w/2"/>
                                          </p:val>
                                        </p:tav>
                                        <p:tav tm="100000">
                                          <p:val>
                                            <p:strVal val="#ppt_x"/>
                                          </p:val>
                                        </p:tav>
                                      </p:tavLst>
                                    </p:anim>
                                    <p:anim calcmode="lin" valueType="num">
                                      <p:cBhvr additive="base">
                                        <p:cTn id="20" dur="500" fill="hold"/>
                                        <p:tgtEl>
                                          <p:spTgt spid="3809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0934"/>
                                        </p:tgtEl>
                                        <p:attrNameLst>
                                          <p:attrName>style.visibility</p:attrName>
                                        </p:attrNameLst>
                                      </p:cBhvr>
                                      <p:to>
                                        <p:strVal val="visible"/>
                                      </p:to>
                                    </p:set>
                                    <p:anim calcmode="lin" valueType="num">
                                      <p:cBhvr additive="base">
                                        <p:cTn id="25" dur="500" fill="hold"/>
                                        <p:tgtEl>
                                          <p:spTgt spid="380934"/>
                                        </p:tgtEl>
                                        <p:attrNameLst>
                                          <p:attrName>ppt_x</p:attrName>
                                        </p:attrNameLst>
                                      </p:cBhvr>
                                      <p:tavLst>
                                        <p:tav tm="0">
                                          <p:val>
                                            <p:strVal val="0-#ppt_w/2"/>
                                          </p:val>
                                        </p:tav>
                                        <p:tav tm="100000">
                                          <p:val>
                                            <p:strVal val="#ppt_x"/>
                                          </p:val>
                                        </p:tav>
                                      </p:tavLst>
                                    </p:anim>
                                    <p:anim calcmode="lin" valueType="num">
                                      <p:cBhvr additive="base">
                                        <p:cTn id="26" dur="500" fill="hold"/>
                                        <p:tgtEl>
                                          <p:spTgt spid="38093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0935"/>
                                        </p:tgtEl>
                                        <p:attrNameLst>
                                          <p:attrName>style.visibility</p:attrName>
                                        </p:attrNameLst>
                                      </p:cBhvr>
                                      <p:to>
                                        <p:strVal val="visible"/>
                                      </p:to>
                                    </p:set>
                                    <p:anim calcmode="lin" valueType="num">
                                      <p:cBhvr additive="base">
                                        <p:cTn id="31" dur="500" fill="hold"/>
                                        <p:tgtEl>
                                          <p:spTgt spid="380935"/>
                                        </p:tgtEl>
                                        <p:attrNameLst>
                                          <p:attrName>ppt_x</p:attrName>
                                        </p:attrNameLst>
                                      </p:cBhvr>
                                      <p:tavLst>
                                        <p:tav tm="0">
                                          <p:val>
                                            <p:strVal val="0-#ppt_w/2"/>
                                          </p:val>
                                        </p:tav>
                                        <p:tav tm="100000">
                                          <p:val>
                                            <p:strVal val="#ppt_x"/>
                                          </p:val>
                                        </p:tav>
                                      </p:tavLst>
                                    </p:anim>
                                    <p:anim calcmode="lin" valueType="num">
                                      <p:cBhvr additive="base">
                                        <p:cTn id="32" dur="500" fill="hold"/>
                                        <p:tgtEl>
                                          <p:spTgt spid="38093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0936"/>
                                        </p:tgtEl>
                                        <p:attrNameLst>
                                          <p:attrName>style.visibility</p:attrName>
                                        </p:attrNameLst>
                                      </p:cBhvr>
                                      <p:to>
                                        <p:strVal val="visible"/>
                                      </p:to>
                                    </p:set>
                                    <p:anim calcmode="lin" valueType="num">
                                      <p:cBhvr additive="base">
                                        <p:cTn id="37" dur="500" fill="hold"/>
                                        <p:tgtEl>
                                          <p:spTgt spid="380936"/>
                                        </p:tgtEl>
                                        <p:attrNameLst>
                                          <p:attrName>ppt_x</p:attrName>
                                        </p:attrNameLst>
                                      </p:cBhvr>
                                      <p:tavLst>
                                        <p:tav tm="0">
                                          <p:val>
                                            <p:strVal val="0-#ppt_w/2"/>
                                          </p:val>
                                        </p:tav>
                                        <p:tav tm="100000">
                                          <p:val>
                                            <p:strVal val="#ppt_x"/>
                                          </p:val>
                                        </p:tav>
                                      </p:tavLst>
                                    </p:anim>
                                    <p:anim calcmode="lin" valueType="num">
                                      <p:cBhvr additive="base">
                                        <p:cTn id="38" dur="500" fill="hold"/>
                                        <p:tgtEl>
                                          <p:spTgt spid="3809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0939"/>
                                        </p:tgtEl>
                                        <p:attrNameLst>
                                          <p:attrName>style.visibility</p:attrName>
                                        </p:attrNameLst>
                                      </p:cBhvr>
                                      <p:to>
                                        <p:strVal val="visible"/>
                                      </p:to>
                                    </p:set>
                                    <p:anim calcmode="lin" valueType="num">
                                      <p:cBhvr additive="base">
                                        <p:cTn id="43" dur="500" fill="hold"/>
                                        <p:tgtEl>
                                          <p:spTgt spid="380939"/>
                                        </p:tgtEl>
                                        <p:attrNameLst>
                                          <p:attrName>ppt_x</p:attrName>
                                        </p:attrNameLst>
                                      </p:cBhvr>
                                      <p:tavLst>
                                        <p:tav tm="0">
                                          <p:val>
                                            <p:strVal val="0-#ppt_w/2"/>
                                          </p:val>
                                        </p:tav>
                                        <p:tav tm="100000">
                                          <p:val>
                                            <p:strVal val="#ppt_x"/>
                                          </p:val>
                                        </p:tav>
                                      </p:tavLst>
                                    </p:anim>
                                    <p:anim calcmode="lin" valueType="num">
                                      <p:cBhvr additive="base">
                                        <p:cTn id="44" dur="500" fill="hold"/>
                                        <p:tgtEl>
                                          <p:spTgt spid="38093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0940"/>
                                        </p:tgtEl>
                                        <p:attrNameLst>
                                          <p:attrName>style.visibility</p:attrName>
                                        </p:attrNameLst>
                                      </p:cBhvr>
                                      <p:to>
                                        <p:strVal val="visible"/>
                                      </p:to>
                                    </p:set>
                                    <p:anim calcmode="lin" valueType="num">
                                      <p:cBhvr additive="base">
                                        <p:cTn id="49" dur="500" fill="hold"/>
                                        <p:tgtEl>
                                          <p:spTgt spid="380940"/>
                                        </p:tgtEl>
                                        <p:attrNameLst>
                                          <p:attrName>ppt_x</p:attrName>
                                        </p:attrNameLst>
                                      </p:cBhvr>
                                      <p:tavLst>
                                        <p:tav tm="0">
                                          <p:val>
                                            <p:strVal val="0-#ppt_w/2"/>
                                          </p:val>
                                        </p:tav>
                                        <p:tav tm="100000">
                                          <p:val>
                                            <p:strVal val="#ppt_x"/>
                                          </p:val>
                                        </p:tav>
                                      </p:tavLst>
                                    </p:anim>
                                    <p:anim calcmode="lin" valueType="num">
                                      <p:cBhvr additive="base">
                                        <p:cTn id="50" dur="500" fill="hold"/>
                                        <p:tgtEl>
                                          <p:spTgt spid="380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animBg="1" autoUpdateAnimBg="0"/>
      <p:bldP spid="380932" grpId="0" animBg="1" autoUpdateAnimBg="0"/>
      <p:bldP spid="380933" grpId="0" animBg="1" autoUpdateAnimBg="0"/>
      <p:bldP spid="380934" grpId="0" animBg="1" autoUpdateAnimBg="0"/>
      <p:bldP spid="380935" grpId="0" animBg="1" autoUpdateAnimBg="0"/>
      <p:bldP spid="380936" grpId="0" animBg="1" autoUpdateAnimBg="0"/>
      <p:bldP spid="380939" grpId="0" animBg="1" autoUpdateAnimBg="0"/>
      <p:bldP spid="38094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38C13DE7-2036-169A-7CE7-3C849BDABA75}"/>
              </a:ext>
            </a:extLst>
          </p:cNvPr>
          <p:cNvSpPr txBox="1">
            <a:spLocks noChangeArrowheads="1"/>
          </p:cNvSpPr>
          <p:nvPr/>
        </p:nvSpPr>
        <p:spPr bwMode="auto">
          <a:xfrm>
            <a:off x="914400" y="1752600"/>
            <a:ext cx="7696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sz="2800" b="1">
                <a:solidFill>
                  <a:srgbClr val="FF3300"/>
                </a:solidFill>
                <a:latin typeface="Times New Roman" panose="02020603050405020304" pitchFamily="18" charset="0"/>
              </a:rPr>
              <a:t>על זמן</a:t>
            </a:r>
            <a:r>
              <a:rPr lang="he-IL" altLang="he-IL" sz="2800">
                <a:latin typeface="Times New Roman" panose="02020603050405020304" pitchFamily="18" charset="0"/>
              </a:rPr>
              <a:t> :שעון מחוגים,שעון דיגיטלי, שעון מעורר</a:t>
            </a:r>
          </a:p>
          <a:p>
            <a:pPr eaLnBrk="1" hangingPunct="1">
              <a:spcBef>
                <a:spcPct val="50000"/>
              </a:spcBef>
              <a:buFontTx/>
              <a:buNone/>
            </a:pPr>
            <a:r>
              <a:rPr lang="he-IL" altLang="he-IL" sz="2800" b="1">
                <a:solidFill>
                  <a:srgbClr val="FF3300"/>
                </a:solidFill>
                <a:latin typeface="Times New Roman" panose="02020603050405020304" pitchFamily="18" charset="0"/>
              </a:rPr>
              <a:t>פס דריכה</a:t>
            </a:r>
            <a:r>
              <a:rPr lang="he-IL" altLang="he-IL" sz="2800">
                <a:latin typeface="Times New Roman" panose="02020603050405020304" pitchFamily="18" charset="0"/>
              </a:rPr>
              <a:t> : ע"י פתיחת דלת</a:t>
            </a:r>
          </a:p>
          <a:p>
            <a:pPr eaLnBrk="1" hangingPunct="1">
              <a:spcBef>
                <a:spcPct val="50000"/>
              </a:spcBef>
              <a:buFontTx/>
              <a:buNone/>
            </a:pPr>
            <a:r>
              <a:rPr lang="he-IL" altLang="he-IL" sz="2800" b="1">
                <a:solidFill>
                  <a:srgbClr val="FF3300"/>
                </a:solidFill>
                <a:latin typeface="Times New Roman" panose="02020603050405020304" pitchFamily="18" charset="0"/>
              </a:rPr>
              <a:t>אלחוטי</a:t>
            </a:r>
            <a:r>
              <a:rPr lang="he-IL" altLang="he-IL" sz="2800">
                <a:latin typeface="Times New Roman" panose="02020603050405020304" pitchFamily="18" charset="0"/>
              </a:rPr>
              <a:t> : פלאפון, שלט של שער, שלט של רכב (ע"י תצפיתן)</a:t>
            </a:r>
          </a:p>
        </p:txBody>
      </p:sp>
      <p:sp>
        <p:nvSpPr>
          <p:cNvPr id="17411" name="WordArt 3">
            <a:extLst>
              <a:ext uri="{FF2B5EF4-FFF2-40B4-BE49-F238E27FC236}">
                <a16:creationId xmlns:a16="http://schemas.microsoft.com/office/drawing/2014/main" id="{DDA2EC8A-D4C3-2646-7474-F05EC2C5D1F0}"/>
              </a:ext>
            </a:extLst>
          </p:cNvPr>
          <p:cNvSpPr>
            <a:spLocks noChangeArrowheads="1" noChangeShapeType="1" noTextEdit="1"/>
          </p:cNvSpPr>
          <p:nvPr/>
        </p:nvSpPr>
        <p:spPr bwMode="auto">
          <a:xfrm>
            <a:off x="2133600" y="877888"/>
            <a:ext cx="5257800" cy="647700"/>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FFFF00"/>
                </a:solidFill>
                <a:latin typeface="+mn-cs"/>
                <a:ea typeface="+mn-cs"/>
                <a:cs typeface="+mn-cs"/>
              </a:rPr>
              <a:t>הפעלת המטען ברכב :</a:t>
            </a:r>
            <a:endParaRPr lang="en-US" sz="3600" kern="10">
              <a:ln w="9525">
                <a:solidFill>
                  <a:srgbClr val="000000"/>
                </a:solidFill>
                <a:round/>
                <a:headEnd/>
                <a:tailEnd/>
              </a:ln>
              <a:solidFill>
                <a:srgbClr val="FFFF00"/>
              </a:solidFill>
              <a:latin typeface="+mn-cs"/>
              <a:ea typeface="+mn-cs"/>
              <a:cs typeface="+mn-cs"/>
            </a:endParaRPr>
          </a:p>
        </p:txBody>
      </p:sp>
      <p:sp>
        <p:nvSpPr>
          <p:cNvPr id="17412" name="WordArt 4">
            <a:extLst>
              <a:ext uri="{FF2B5EF4-FFF2-40B4-BE49-F238E27FC236}">
                <a16:creationId xmlns:a16="http://schemas.microsoft.com/office/drawing/2014/main" id="{5A1FE6DA-4FD9-54C5-4F6E-937652DAC820}"/>
              </a:ext>
            </a:extLst>
          </p:cNvPr>
          <p:cNvSpPr>
            <a:spLocks noChangeArrowheads="1" noChangeShapeType="1" noTextEdit="1"/>
          </p:cNvSpPr>
          <p:nvPr/>
        </p:nvSpPr>
        <p:spPr bwMode="auto">
          <a:xfrm>
            <a:off x="3200400" y="3962400"/>
            <a:ext cx="5257800" cy="647700"/>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FFFF00"/>
                </a:solidFill>
                <a:latin typeface="+mn-cs"/>
                <a:ea typeface="+mn-cs"/>
                <a:cs typeface="+mn-cs"/>
              </a:rPr>
              <a:t>מה עושים ?</a:t>
            </a:r>
            <a:endParaRPr lang="en-US" sz="3600" kern="10">
              <a:ln w="9525">
                <a:solidFill>
                  <a:srgbClr val="000000"/>
                </a:solidFill>
                <a:round/>
                <a:headEnd/>
                <a:tailEnd/>
              </a:ln>
              <a:solidFill>
                <a:srgbClr val="FFFF00"/>
              </a:solidFill>
              <a:latin typeface="+mn-cs"/>
              <a:ea typeface="+mn-cs"/>
              <a:cs typeface="+mn-cs"/>
            </a:endParaRPr>
          </a:p>
        </p:txBody>
      </p:sp>
      <p:sp>
        <p:nvSpPr>
          <p:cNvPr id="402437" name="Text Box 5">
            <a:extLst>
              <a:ext uri="{FF2B5EF4-FFF2-40B4-BE49-F238E27FC236}">
                <a16:creationId xmlns:a16="http://schemas.microsoft.com/office/drawing/2014/main" id="{C3AF5778-A034-A363-39DE-7C49D51574FE}"/>
              </a:ext>
            </a:extLst>
          </p:cNvPr>
          <p:cNvSpPr txBox="1">
            <a:spLocks noChangeArrowheads="1"/>
          </p:cNvSpPr>
          <p:nvPr/>
        </p:nvSpPr>
        <p:spPr bwMode="auto">
          <a:xfrm>
            <a:off x="990600" y="4800600"/>
            <a:ext cx="7696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b="1">
                <a:solidFill>
                  <a:srgbClr val="FF3300"/>
                </a:solidFill>
                <a:latin typeface="Times New Roman" panose="02020603050405020304" pitchFamily="18" charset="0"/>
              </a:rPr>
              <a:t>מתרחקים ומזעיקים משטרה, </a:t>
            </a:r>
          </a:p>
          <a:p>
            <a:pPr eaLnBrk="1" hangingPunct="1">
              <a:spcBef>
                <a:spcPct val="50000"/>
              </a:spcBef>
              <a:buFontTx/>
              <a:buNone/>
            </a:pPr>
            <a:r>
              <a:rPr lang="he-IL" altLang="he-IL" b="1">
                <a:solidFill>
                  <a:srgbClr val="FF3300"/>
                </a:solidFill>
                <a:latin typeface="Times New Roman" panose="02020603050405020304" pitchFamily="18" charset="0"/>
              </a:rPr>
              <a:t>איש מלבד חבלן לא מתקרב לרכב ! ! !</a:t>
            </a:r>
            <a:endParaRPr lang="he-IL" altLang="he-IL">
              <a:latin typeface="Times New Roman" panose="02020603050405020304" pitchFamily="18" charset="0"/>
            </a:endParaRPr>
          </a:p>
        </p:txBody>
      </p:sp>
      <p:pic>
        <p:nvPicPr>
          <p:cNvPr id="17414" name="תמונה 10" descr="סמל עירייה צבעוני">
            <a:extLst>
              <a:ext uri="{FF2B5EF4-FFF2-40B4-BE49-F238E27FC236}">
                <a16:creationId xmlns:a16="http://schemas.microsoft.com/office/drawing/2014/main" id="{23F6CBC5-F906-FD19-3E43-82D508CC3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תמונה 11" descr="C:\WINDOWS\TEMP\BITAHONL.JPG">
            <a:extLst>
              <a:ext uri="{FF2B5EF4-FFF2-40B4-BE49-F238E27FC236}">
                <a16:creationId xmlns:a16="http://schemas.microsoft.com/office/drawing/2014/main" id="{2FAD8D3D-BAC3-521E-5595-8B7C8B98647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2437"/>
                                        </p:tgtEl>
                                        <p:attrNameLst>
                                          <p:attrName>style.visibility</p:attrName>
                                        </p:attrNameLst>
                                      </p:cBhvr>
                                      <p:to>
                                        <p:strVal val="visible"/>
                                      </p:to>
                                    </p:set>
                                    <p:anim calcmode="lin" valueType="num">
                                      <p:cBhvr additive="base">
                                        <p:cTn id="7" dur="500" fill="hold"/>
                                        <p:tgtEl>
                                          <p:spTgt spid="402437"/>
                                        </p:tgtEl>
                                        <p:attrNameLst>
                                          <p:attrName>ppt_x</p:attrName>
                                        </p:attrNameLst>
                                      </p:cBhvr>
                                      <p:tavLst>
                                        <p:tav tm="0">
                                          <p:val>
                                            <p:strVal val="0-#ppt_w/2"/>
                                          </p:val>
                                        </p:tav>
                                        <p:tav tm="100000">
                                          <p:val>
                                            <p:strVal val="#ppt_x"/>
                                          </p:val>
                                        </p:tav>
                                      </p:tavLst>
                                    </p:anim>
                                    <p:anim calcmode="lin" valueType="num">
                                      <p:cBhvr additive="base">
                                        <p:cTn id="8" dur="500" fill="hold"/>
                                        <p:tgtEl>
                                          <p:spTgt spid="402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a:extLst>
              <a:ext uri="{FF2B5EF4-FFF2-40B4-BE49-F238E27FC236}">
                <a16:creationId xmlns:a16="http://schemas.microsoft.com/office/drawing/2014/main" id="{14E44B9B-BA76-8AA5-6FE0-91D66878CDE8}"/>
              </a:ext>
            </a:extLst>
          </p:cNvPr>
          <p:cNvSpPr>
            <a:spLocks noChangeArrowheads="1" noChangeShapeType="1" noTextEdit="1"/>
          </p:cNvSpPr>
          <p:nvPr/>
        </p:nvSpPr>
        <p:spPr bwMode="auto">
          <a:xfrm>
            <a:off x="762000" y="1219200"/>
            <a:ext cx="7696200" cy="10668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אמל"ח- אמצעי לחימה</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18435" name="Picture 3" descr="רימון">
            <a:extLst>
              <a:ext uri="{FF2B5EF4-FFF2-40B4-BE49-F238E27FC236}">
                <a16:creationId xmlns:a16="http://schemas.microsoft.com/office/drawing/2014/main" id="{61D666FE-6015-3299-C299-ED26FE674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352800"/>
            <a:ext cx="1646238" cy="2263775"/>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24">
            <a:extLst>
              <a:ext uri="{FF2B5EF4-FFF2-40B4-BE49-F238E27FC236}">
                <a16:creationId xmlns:a16="http://schemas.microsoft.com/office/drawing/2014/main" id="{9E828F53-800C-38DC-92FF-7D7A6585A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1182688" cy="2284413"/>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descr="63">
            <a:extLst>
              <a:ext uri="{FF2B5EF4-FFF2-40B4-BE49-F238E27FC236}">
                <a16:creationId xmlns:a16="http://schemas.microsoft.com/office/drawing/2014/main" id="{7731A2D3-09B9-578F-83A4-F50EF1E3B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352800"/>
            <a:ext cx="1012825" cy="2286000"/>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6" descr="16">
            <a:extLst>
              <a:ext uri="{FF2B5EF4-FFF2-40B4-BE49-F238E27FC236}">
                <a16:creationId xmlns:a16="http://schemas.microsoft.com/office/drawing/2014/main" id="{2491639C-A7DB-3F0F-A45E-4350A4A1E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667000"/>
            <a:ext cx="785813" cy="3657600"/>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7" descr="58">
            <a:extLst>
              <a:ext uri="{FF2B5EF4-FFF2-40B4-BE49-F238E27FC236}">
                <a16:creationId xmlns:a16="http://schemas.microsoft.com/office/drawing/2014/main" id="{97393467-1235-26B5-70E5-B4034DE0F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314700"/>
            <a:ext cx="2362200" cy="2320925"/>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18440" name="תמונה 10" descr="סמל עירייה צבעוני">
            <a:extLst>
              <a:ext uri="{FF2B5EF4-FFF2-40B4-BE49-F238E27FC236}">
                <a16:creationId xmlns:a16="http://schemas.microsoft.com/office/drawing/2014/main" id="{336FBEA1-B925-273B-6645-F66ADE021E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תמונה 11" descr="C:\WINDOWS\TEMP\BITAHONL.JPG">
            <a:extLst>
              <a:ext uri="{FF2B5EF4-FFF2-40B4-BE49-F238E27FC236}">
                <a16:creationId xmlns:a16="http://schemas.microsoft.com/office/drawing/2014/main" id="{5A330B14-D9A5-393A-315F-ABA3E85AC1E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CC7CADEE-C785-2B6D-28BD-132C100E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98513"/>
            <a:ext cx="6248400" cy="56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1171" name="Text Box 3">
            <a:extLst>
              <a:ext uri="{FF2B5EF4-FFF2-40B4-BE49-F238E27FC236}">
                <a16:creationId xmlns:a16="http://schemas.microsoft.com/office/drawing/2014/main" id="{1DE88743-0733-0566-6B9D-5D6DF4CB3823}"/>
              </a:ext>
            </a:extLst>
          </p:cNvPr>
          <p:cNvSpPr txBox="1">
            <a:spLocks noChangeArrowheads="1"/>
          </p:cNvSpPr>
          <p:nvPr/>
        </p:nvSpPr>
        <p:spPr bwMode="auto">
          <a:xfrm>
            <a:off x="1676400" y="3660775"/>
            <a:ext cx="449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 typeface="Wingdings" panose="05000000000000000000" pitchFamily="2" charset="2"/>
              <a:buNone/>
            </a:pPr>
            <a:r>
              <a:rPr lang="he-IL" altLang="he-IL" sz="2400" b="1">
                <a:latin typeface="Tahoma" panose="020B0604030504040204" pitchFamily="34" charset="0"/>
                <a:ea typeface="Times New Roman (Hebrew)" pitchFamily="18" charset="0"/>
                <a:cs typeface="Tahoma" panose="020B0604030504040204" pitchFamily="34" charset="0"/>
              </a:rPr>
              <a:t>כל פריט שהוא שיוצר בתהליך סדור תחת בקרה לרבות כלי נשק שמטרתו הינה צבאית / משטרתית וכו' ונועד לשימושם הבלעדי של המוסמכים לכך. </a:t>
            </a:r>
          </a:p>
        </p:txBody>
      </p:sp>
      <p:sp>
        <p:nvSpPr>
          <p:cNvPr id="19460" name="WordArt 4">
            <a:extLst>
              <a:ext uri="{FF2B5EF4-FFF2-40B4-BE49-F238E27FC236}">
                <a16:creationId xmlns:a16="http://schemas.microsoft.com/office/drawing/2014/main" id="{56346D91-A67C-0979-F876-DD159FF2B48C}"/>
              </a:ext>
            </a:extLst>
          </p:cNvPr>
          <p:cNvSpPr>
            <a:spLocks noChangeArrowheads="1" noChangeShapeType="1" noTextEdit="1"/>
          </p:cNvSpPr>
          <p:nvPr/>
        </p:nvSpPr>
        <p:spPr bwMode="auto">
          <a:xfrm>
            <a:off x="3505200" y="990600"/>
            <a:ext cx="5067300" cy="720725"/>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מהו אמל"ח ?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19461" name="תמונה 10" descr="סמל עירייה צבעוני">
            <a:extLst>
              <a:ext uri="{FF2B5EF4-FFF2-40B4-BE49-F238E27FC236}">
                <a16:creationId xmlns:a16="http://schemas.microsoft.com/office/drawing/2014/main" id="{82A632B9-0EFC-E511-633C-0CE89C296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תמונה 11" descr="C:\WINDOWS\TEMP\BITAHONL.JPG">
            <a:extLst>
              <a:ext uri="{FF2B5EF4-FFF2-40B4-BE49-F238E27FC236}">
                <a16:creationId xmlns:a16="http://schemas.microsoft.com/office/drawing/2014/main" id="{88359FB7-7148-9D15-A82F-CE026A7419A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1171"/>
                                        </p:tgtEl>
                                        <p:attrNameLst>
                                          <p:attrName>style.visibility</p:attrName>
                                        </p:attrNameLst>
                                      </p:cBhvr>
                                      <p:to>
                                        <p:strVal val="visible"/>
                                      </p:to>
                                    </p:set>
                                    <p:anim calcmode="lin" valueType="num">
                                      <p:cBhvr additive="base">
                                        <p:cTn id="7" dur="500" fill="hold"/>
                                        <p:tgtEl>
                                          <p:spTgt spid="391171"/>
                                        </p:tgtEl>
                                        <p:attrNameLst>
                                          <p:attrName>ppt_x</p:attrName>
                                        </p:attrNameLst>
                                      </p:cBhvr>
                                      <p:tavLst>
                                        <p:tav tm="0">
                                          <p:val>
                                            <p:strVal val="0-#ppt_w/2"/>
                                          </p:val>
                                        </p:tav>
                                        <p:tav tm="100000">
                                          <p:val>
                                            <p:strVal val="#ppt_x"/>
                                          </p:val>
                                        </p:tav>
                                      </p:tavLst>
                                    </p:anim>
                                    <p:anim calcmode="lin" valueType="num">
                                      <p:cBhvr additive="base">
                                        <p:cTn id="8" dur="500" fill="hold"/>
                                        <p:tgtEl>
                                          <p:spTgt spid="391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FB93CFA7-866D-E88A-6299-EA2344E506E6}"/>
              </a:ext>
            </a:extLst>
          </p:cNvPr>
          <p:cNvSpPr txBox="1">
            <a:spLocks noChangeArrowheads="1"/>
          </p:cNvSpPr>
          <p:nvPr/>
        </p:nvSpPr>
        <p:spPr bwMode="auto">
          <a:xfrm>
            <a:off x="990600" y="1211263"/>
            <a:ext cx="75438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800" b="1">
                <a:solidFill>
                  <a:schemeClr val="accent2"/>
                </a:solidFill>
                <a:latin typeface="Tahoma" panose="020B0604030504040204" pitchFamily="34" charset="0"/>
                <a:ea typeface="Times New Roman (Hebrew)" pitchFamily="18" charset="0"/>
                <a:cs typeface="Tahoma" panose="020B0604030504040204" pitchFamily="34" charset="0"/>
              </a:rPr>
              <a:t>מידי שנה נפגעים ילדים ובני נוער כתוצאה מנגיעה או משחק בתחמושת שנמצאה בשדה, במהלך טיול, או במקומות עזובים אחרים. בדרך כלל מדובר בתחמושת ישנה שלא התפוצצה ושאריות מאימוני הצבא וכוחות הביטחון מאימונים או מתקופות מלחמה. </a:t>
            </a:r>
          </a:p>
        </p:txBody>
      </p:sp>
      <p:pic>
        <p:nvPicPr>
          <p:cNvPr id="392195" name="Picture 3" descr="MORTAR">
            <a:extLst>
              <a:ext uri="{FF2B5EF4-FFF2-40B4-BE49-F238E27FC236}">
                <a16:creationId xmlns:a16="http://schemas.microsoft.com/office/drawing/2014/main" id="{62CE15C0-7485-FCE9-C7CA-0AD1DB5DD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396081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תמונה 10" descr="סמל עירייה צבעוני">
            <a:extLst>
              <a:ext uri="{FF2B5EF4-FFF2-40B4-BE49-F238E27FC236}">
                <a16:creationId xmlns:a16="http://schemas.microsoft.com/office/drawing/2014/main" id="{7C3FE0B6-FD6E-9009-177E-A756DF7B6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תמונה 11" descr="C:\WINDOWS\TEMP\BITAHONL.JPG">
            <a:extLst>
              <a:ext uri="{FF2B5EF4-FFF2-40B4-BE49-F238E27FC236}">
                <a16:creationId xmlns:a16="http://schemas.microsoft.com/office/drawing/2014/main" id="{9C13DB8F-DD5C-2DE1-8B1A-C79741EC811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92195"/>
                                        </p:tgtEl>
                                        <p:attrNameLst>
                                          <p:attrName>style.visibility</p:attrName>
                                        </p:attrNameLst>
                                      </p:cBhvr>
                                      <p:to>
                                        <p:strVal val="visible"/>
                                      </p:to>
                                    </p:set>
                                    <p:animEffect transition="in" filter="randombar(horizontal)">
                                      <p:cBhvr>
                                        <p:cTn id="7" dur="500"/>
                                        <p:tgtEl>
                                          <p:spTgt spid="39219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a:extLst>
              <a:ext uri="{FF2B5EF4-FFF2-40B4-BE49-F238E27FC236}">
                <a16:creationId xmlns:a16="http://schemas.microsoft.com/office/drawing/2014/main" id="{46D55FF0-752B-B268-3E4C-6A3C4DEA58A9}"/>
              </a:ext>
            </a:extLst>
          </p:cNvPr>
          <p:cNvSpPr>
            <a:spLocks noChangeArrowheads="1" noChangeShapeType="1" noTextEdit="1"/>
          </p:cNvSpPr>
          <p:nvPr/>
        </p:nvSpPr>
        <p:spPr bwMode="auto">
          <a:xfrm>
            <a:off x="914400" y="1600200"/>
            <a:ext cx="7239000" cy="10668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חפץ חשוד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3075" name="Picture 7" descr="ALLIG">
            <a:extLst>
              <a:ext uri="{FF2B5EF4-FFF2-40B4-BE49-F238E27FC236}">
                <a16:creationId xmlns:a16="http://schemas.microsoft.com/office/drawing/2014/main" id="{33263037-885E-2A7B-B36E-0525016C5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24200"/>
            <a:ext cx="48006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תמונה 10" descr="סמל עירייה צבעוני">
            <a:extLst>
              <a:ext uri="{FF2B5EF4-FFF2-40B4-BE49-F238E27FC236}">
                <a16:creationId xmlns:a16="http://schemas.microsoft.com/office/drawing/2014/main" id="{A47A5F45-DE8D-DE74-AD79-0B3D8F4C9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תמונה 11" descr="C:\WINDOWS\TEMP\BITAHONL.JPG">
            <a:extLst>
              <a:ext uri="{FF2B5EF4-FFF2-40B4-BE49-F238E27FC236}">
                <a16:creationId xmlns:a16="http://schemas.microsoft.com/office/drawing/2014/main" id="{472CAF7B-11AF-22FD-023C-C16A84FAEDA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a:extLst>
              <a:ext uri="{FF2B5EF4-FFF2-40B4-BE49-F238E27FC236}">
                <a16:creationId xmlns:a16="http://schemas.microsoft.com/office/drawing/2014/main" id="{A5F183C7-7A67-1C0C-F57B-7D44B88F1EF6}"/>
              </a:ext>
            </a:extLst>
          </p:cNvPr>
          <p:cNvSpPr>
            <a:spLocks noChangeArrowheads="1" noChangeShapeType="1" noTextEdit="1"/>
          </p:cNvSpPr>
          <p:nvPr/>
        </p:nvSpPr>
        <p:spPr bwMode="auto">
          <a:xfrm>
            <a:off x="2508250" y="981075"/>
            <a:ext cx="4741863" cy="1152525"/>
          </a:xfrm>
          <a:prstGeom prst="rect">
            <a:avLst/>
          </a:prstGeom>
        </p:spPr>
        <p:txBody>
          <a:bodyPr spcFirstLastPara="1" wrap="none" fromWordArt="1">
            <a:prstTxWarp prst="textArchUp">
              <a:avLst>
                <a:gd name="adj" fmla="val 10800000"/>
              </a:avLst>
            </a:prstTxWarp>
          </a:bodyPr>
          <a:lstStyle/>
          <a:p>
            <a:pPr algn="ctr"/>
            <a:r>
              <a:rPr lang="he-IL" sz="3600" kern="10">
                <a:ln w="9525">
                  <a:solidFill>
                    <a:srgbClr val="000000"/>
                  </a:solidFill>
                  <a:round/>
                  <a:headEnd/>
                  <a:tailEnd/>
                </a:ln>
                <a:solidFill>
                  <a:srgbClr val="CC00CC"/>
                </a:solidFill>
                <a:latin typeface="+mn-cs"/>
                <a:ea typeface="+mn-cs"/>
                <a:cs typeface="+mn-cs"/>
              </a:rPr>
              <a:t>סיכום</a:t>
            </a:r>
            <a:endParaRPr lang="en-US" sz="3600" kern="10">
              <a:ln w="9525">
                <a:solidFill>
                  <a:srgbClr val="000000"/>
                </a:solidFill>
                <a:round/>
                <a:headEnd/>
                <a:tailEnd/>
              </a:ln>
              <a:solidFill>
                <a:srgbClr val="CC00CC"/>
              </a:solidFill>
              <a:latin typeface="+mn-cs"/>
              <a:ea typeface="+mn-cs"/>
              <a:cs typeface="+mn-cs"/>
            </a:endParaRPr>
          </a:p>
        </p:txBody>
      </p:sp>
      <p:sp>
        <p:nvSpPr>
          <p:cNvPr id="21507" name="Text Box 3">
            <a:extLst>
              <a:ext uri="{FF2B5EF4-FFF2-40B4-BE49-F238E27FC236}">
                <a16:creationId xmlns:a16="http://schemas.microsoft.com/office/drawing/2014/main" id="{4A21A900-B95E-DF97-2B86-48E0D3DC290F}"/>
              </a:ext>
            </a:extLst>
          </p:cNvPr>
          <p:cNvSpPr txBox="1">
            <a:spLocks noChangeArrowheads="1"/>
          </p:cNvSpPr>
          <p:nvPr/>
        </p:nvSpPr>
        <p:spPr bwMode="auto">
          <a:xfrm>
            <a:off x="0" y="1981200"/>
            <a:ext cx="8915400"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מזהים חפץ חשוד / רכב שבדרך כלל לא במקומו</a:t>
            </a:r>
          </a:p>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מחשידים אותו כחפץ החשוד כמטען חבלה </a:t>
            </a:r>
          </a:p>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מתרחקים ומרחיקים : 50 מטר + מחסה, 150 מטר לרכב </a:t>
            </a:r>
          </a:p>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מודיעים ביה"ס/ מוקד עירוני / קב"ט/ משטרה / חבלן</a:t>
            </a:r>
          </a:p>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מוודאים תמיד שאף אחד לא מתקרב ולא נוגע בחפץ</a:t>
            </a:r>
          </a:p>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אך ורק בגמר טיפול החבלן וקבלת אישורו חוזרים לשגרה</a:t>
            </a:r>
          </a:p>
        </p:txBody>
      </p:sp>
      <p:sp>
        <p:nvSpPr>
          <p:cNvPr id="21508" name="WordArt 4">
            <a:extLst>
              <a:ext uri="{FF2B5EF4-FFF2-40B4-BE49-F238E27FC236}">
                <a16:creationId xmlns:a16="http://schemas.microsoft.com/office/drawing/2014/main" id="{EA5273CE-8D7B-A09F-4479-1FD5C42B5B42}"/>
              </a:ext>
            </a:extLst>
          </p:cNvPr>
          <p:cNvSpPr>
            <a:spLocks noChangeArrowheads="1" noChangeShapeType="1" noTextEdit="1"/>
          </p:cNvSpPr>
          <p:nvPr/>
        </p:nvSpPr>
        <p:spPr bwMode="auto">
          <a:xfrm>
            <a:off x="5562600" y="6248400"/>
            <a:ext cx="1719263" cy="320675"/>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FFFF00"/>
                </a:solidFill>
                <a:latin typeface="+mn-cs"/>
                <a:ea typeface="+mn-cs"/>
                <a:cs typeface="+mn-cs"/>
              </a:rPr>
              <a:t>עירנות !</a:t>
            </a:r>
            <a:endParaRPr lang="en-US" sz="3600" kern="10">
              <a:ln w="9525">
                <a:solidFill>
                  <a:srgbClr val="000000"/>
                </a:solidFill>
                <a:round/>
                <a:headEnd/>
                <a:tailEnd/>
              </a:ln>
              <a:solidFill>
                <a:srgbClr val="FFFF00"/>
              </a:solidFill>
              <a:latin typeface="+mn-cs"/>
              <a:ea typeface="+mn-cs"/>
              <a:cs typeface="+mn-cs"/>
            </a:endParaRPr>
          </a:p>
        </p:txBody>
      </p:sp>
      <p:sp>
        <p:nvSpPr>
          <p:cNvPr id="21509" name="WordArt 5">
            <a:extLst>
              <a:ext uri="{FF2B5EF4-FFF2-40B4-BE49-F238E27FC236}">
                <a16:creationId xmlns:a16="http://schemas.microsoft.com/office/drawing/2014/main" id="{D66F0ADC-1B27-868E-C6B1-969FAF44C603}"/>
              </a:ext>
            </a:extLst>
          </p:cNvPr>
          <p:cNvSpPr>
            <a:spLocks noChangeArrowheads="1" noChangeShapeType="1" noTextEdit="1"/>
          </p:cNvSpPr>
          <p:nvPr/>
        </p:nvSpPr>
        <p:spPr bwMode="auto">
          <a:xfrm>
            <a:off x="533400" y="6248400"/>
            <a:ext cx="1719263" cy="320675"/>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FFFF00"/>
                </a:solidFill>
                <a:latin typeface="+mn-cs"/>
                <a:ea typeface="+mn-cs"/>
                <a:cs typeface="+mn-cs"/>
              </a:rPr>
              <a:t>עירנות !</a:t>
            </a:r>
            <a:endParaRPr lang="en-US" sz="3600" kern="10">
              <a:ln w="9525">
                <a:solidFill>
                  <a:srgbClr val="000000"/>
                </a:solidFill>
                <a:round/>
                <a:headEnd/>
                <a:tailEnd/>
              </a:ln>
              <a:solidFill>
                <a:srgbClr val="FFFF00"/>
              </a:solidFill>
              <a:latin typeface="+mn-cs"/>
              <a:ea typeface="+mn-cs"/>
              <a:cs typeface="+mn-cs"/>
            </a:endParaRPr>
          </a:p>
        </p:txBody>
      </p:sp>
      <p:sp>
        <p:nvSpPr>
          <p:cNvPr id="21510" name="WordArt 6">
            <a:extLst>
              <a:ext uri="{FF2B5EF4-FFF2-40B4-BE49-F238E27FC236}">
                <a16:creationId xmlns:a16="http://schemas.microsoft.com/office/drawing/2014/main" id="{8D667E7E-F9CC-6541-F009-90DFEB76930C}"/>
              </a:ext>
            </a:extLst>
          </p:cNvPr>
          <p:cNvSpPr>
            <a:spLocks noChangeArrowheads="1" noChangeShapeType="1" noTextEdit="1"/>
          </p:cNvSpPr>
          <p:nvPr/>
        </p:nvSpPr>
        <p:spPr bwMode="auto">
          <a:xfrm>
            <a:off x="3048000" y="6248400"/>
            <a:ext cx="1719263" cy="320675"/>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FFFF00"/>
                </a:solidFill>
                <a:latin typeface="+mn-cs"/>
                <a:ea typeface="+mn-cs"/>
                <a:cs typeface="+mn-cs"/>
              </a:rPr>
              <a:t>עירנות !</a:t>
            </a:r>
            <a:endParaRPr lang="en-US" sz="3600" kern="10">
              <a:ln w="9525">
                <a:solidFill>
                  <a:srgbClr val="000000"/>
                </a:solidFill>
                <a:round/>
                <a:headEnd/>
                <a:tailEnd/>
              </a:ln>
              <a:solidFill>
                <a:srgbClr val="FFFF00"/>
              </a:solidFill>
              <a:latin typeface="+mn-cs"/>
              <a:ea typeface="+mn-cs"/>
              <a:cs typeface="+mn-cs"/>
            </a:endParaRPr>
          </a:p>
        </p:txBody>
      </p:sp>
      <p:pic>
        <p:nvPicPr>
          <p:cNvPr id="21511" name="תמונה 10" descr="סמל עירייה צבעוני">
            <a:extLst>
              <a:ext uri="{FF2B5EF4-FFF2-40B4-BE49-F238E27FC236}">
                <a16:creationId xmlns:a16="http://schemas.microsoft.com/office/drawing/2014/main" id="{3CC20504-2406-98CC-3206-5A3CD595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תמונה 11" descr="C:\WINDOWS\TEMP\BITAHONL.JPG">
            <a:extLst>
              <a:ext uri="{FF2B5EF4-FFF2-40B4-BE49-F238E27FC236}">
                <a16:creationId xmlns:a16="http://schemas.microsoft.com/office/drawing/2014/main" id="{8C174514-B8F1-B1B5-4B35-E20C0CB9B4F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94A49240-E50E-F5F7-D5D7-EB40EB418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94"/>
          <a:stretch>
            <a:fillRect/>
          </a:stretch>
        </p:blipFill>
        <p:spPr bwMode="auto">
          <a:xfrm>
            <a:off x="3028950" y="1295400"/>
            <a:ext cx="61150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19" name="Text Box 3">
            <a:extLst>
              <a:ext uri="{FF2B5EF4-FFF2-40B4-BE49-F238E27FC236}">
                <a16:creationId xmlns:a16="http://schemas.microsoft.com/office/drawing/2014/main" id="{01C13A57-5A05-EDD8-4BF4-C03F4E8AB4FA}"/>
              </a:ext>
            </a:extLst>
          </p:cNvPr>
          <p:cNvSpPr txBox="1">
            <a:spLocks noChangeArrowheads="1"/>
          </p:cNvSpPr>
          <p:nvPr/>
        </p:nvSpPr>
        <p:spPr bwMode="auto">
          <a:xfrm rot="-1697510">
            <a:off x="-731838" y="1757363"/>
            <a:ext cx="5711826"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auto">
              <a:spcBef>
                <a:spcPct val="50000"/>
              </a:spcBef>
              <a:spcAft>
                <a:spcPts val="0"/>
              </a:spcAft>
              <a:defRPr/>
            </a:pPr>
            <a:r>
              <a:rPr lang="he-IL" altLang="he-IL" sz="6600" b="1">
                <a:solidFill>
                  <a:schemeClr val="accent2"/>
                </a:solidFill>
                <a:effectLst>
                  <a:outerShdw blurRad="38100" dist="38100" dir="2700000" algn="tl">
                    <a:srgbClr val="C0C0C0"/>
                  </a:outerShdw>
                </a:effectLst>
                <a:latin typeface="Tahoma" pitchFamily="34" charset="0"/>
                <a:cs typeface="Tahoma" pitchFamily="34" charset="0"/>
              </a:rPr>
              <a:t>מה למדנו </a:t>
            </a:r>
            <a:r>
              <a:rPr lang="he-IL" altLang="he-IL" sz="6600" b="1">
                <a:solidFill>
                  <a:schemeClr val="accent2"/>
                </a:solidFill>
                <a:latin typeface="Tahoma" pitchFamily="34" charset="0"/>
                <a:cs typeface="Tahoma" pitchFamily="34" charset="0"/>
              </a:rPr>
              <a:t>?</a:t>
            </a:r>
            <a:r>
              <a:rPr lang="he-IL" altLang="he-IL" sz="6600" b="1">
                <a:solidFill>
                  <a:schemeClr val="accent2"/>
                </a:solidFill>
                <a:effectLst>
                  <a:outerShdw blurRad="38100" dist="38100" dir="2700000" algn="tl">
                    <a:srgbClr val="C0C0C0"/>
                  </a:outerShdw>
                </a:effectLst>
                <a:latin typeface="Tahoma" pitchFamily="34" charset="0"/>
                <a:cs typeface="Tahoma" pitchFamily="34" charset="0"/>
              </a:rPr>
              <a:t> </a:t>
            </a:r>
            <a:endParaRPr lang="en-US" altLang="he-IL" sz="6600" b="1">
              <a:solidFill>
                <a:schemeClr val="accent2"/>
              </a:solidFill>
              <a:effectLst>
                <a:outerShdw blurRad="38100" dist="38100" dir="2700000" algn="tl">
                  <a:srgbClr val="C0C0C0"/>
                </a:outerShdw>
              </a:effectLst>
              <a:latin typeface="Tahoma" pitchFamily="34" charset="0"/>
              <a:cs typeface="Tahoma" pitchFamily="34" charset="0"/>
            </a:endParaRPr>
          </a:p>
        </p:txBody>
      </p:sp>
      <p:sp>
        <p:nvSpPr>
          <p:cNvPr id="393220" name="Text Box 4">
            <a:extLst>
              <a:ext uri="{FF2B5EF4-FFF2-40B4-BE49-F238E27FC236}">
                <a16:creationId xmlns:a16="http://schemas.microsoft.com/office/drawing/2014/main" id="{79C26016-8AC6-54FF-9FF0-6F08818CCA2F}"/>
              </a:ext>
            </a:extLst>
          </p:cNvPr>
          <p:cNvSpPr txBox="1">
            <a:spLocks noChangeArrowheads="1"/>
          </p:cNvSpPr>
          <p:nvPr/>
        </p:nvSpPr>
        <p:spPr bwMode="auto">
          <a:xfrm>
            <a:off x="3581400" y="182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מהו חפץ חשוד</a:t>
            </a:r>
          </a:p>
        </p:txBody>
      </p:sp>
      <p:sp>
        <p:nvSpPr>
          <p:cNvPr id="393221" name="Text Box 5">
            <a:extLst>
              <a:ext uri="{FF2B5EF4-FFF2-40B4-BE49-F238E27FC236}">
                <a16:creationId xmlns:a16="http://schemas.microsoft.com/office/drawing/2014/main" id="{406C0079-AD6F-39E6-24CD-6E95651B652E}"/>
              </a:ext>
            </a:extLst>
          </p:cNvPr>
          <p:cNvSpPr txBox="1">
            <a:spLocks noChangeArrowheads="1"/>
          </p:cNvSpPr>
          <p:nvPr/>
        </p:nvSpPr>
        <p:spPr bwMode="auto">
          <a:xfrm>
            <a:off x="4038600" y="2590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מהו רכב חשוד</a:t>
            </a:r>
          </a:p>
        </p:txBody>
      </p:sp>
      <p:sp>
        <p:nvSpPr>
          <p:cNvPr id="393224" name="Text Box 8">
            <a:extLst>
              <a:ext uri="{FF2B5EF4-FFF2-40B4-BE49-F238E27FC236}">
                <a16:creationId xmlns:a16="http://schemas.microsoft.com/office/drawing/2014/main" id="{AE248391-2CAA-770E-8B47-A890D9B2C647}"/>
              </a:ext>
            </a:extLst>
          </p:cNvPr>
          <p:cNvSpPr txBox="1">
            <a:spLocks noChangeArrowheads="1"/>
          </p:cNvSpPr>
          <p:nvPr/>
        </p:nvSpPr>
        <p:spPr bwMode="auto">
          <a:xfrm>
            <a:off x="3581400" y="3276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מהו אמל"ח</a:t>
            </a:r>
          </a:p>
        </p:txBody>
      </p:sp>
      <p:sp>
        <p:nvSpPr>
          <p:cNvPr id="393225" name="Text Box 9">
            <a:extLst>
              <a:ext uri="{FF2B5EF4-FFF2-40B4-BE49-F238E27FC236}">
                <a16:creationId xmlns:a16="http://schemas.microsoft.com/office/drawing/2014/main" id="{064E726E-D3EE-A74D-FF2F-17242697B743}"/>
              </a:ext>
            </a:extLst>
          </p:cNvPr>
          <p:cNvSpPr txBox="1">
            <a:spLocks noChangeArrowheads="1"/>
          </p:cNvSpPr>
          <p:nvPr/>
        </p:nvSpPr>
        <p:spPr bwMode="auto">
          <a:xfrm>
            <a:off x="3581400" y="4114800"/>
            <a:ext cx="37338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85000"/>
              </a:spcBef>
              <a:buSzPct val="150000"/>
              <a:buFont typeface="Wingdings" panose="05000000000000000000" pitchFamily="2" charset="2"/>
              <a:buChar char="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מה עושים במקרה</a:t>
            </a:r>
          </a:p>
          <a:p>
            <a:pPr eaLnBrk="1" hangingPunct="1">
              <a:spcBef>
                <a:spcPct val="85000"/>
              </a:spcBef>
              <a:buSzPct val="150000"/>
              <a:buFont typeface="Wingdings" panose="05000000000000000000" pitchFamily="2" charset="2"/>
              <a:buNone/>
            </a:pPr>
            <a:r>
              <a:rPr lang="he-IL" altLang="he-IL" sz="2400" b="1">
                <a:solidFill>
                  <a:schemeClr val="accent2"/>
                </a:solidFill>
                <a:latin typeface="Tahoma" panose="020B0604030504040204" pitchFamily="34" charset="0"/>
                <a:ea typeface="Times New Roman (Hebrew)" pitchFamily="18" charset="0"/>
                <a:cs typeface="Tahoma" panose="020B0604030504040204" pitchFamily="34" charset="0"/>
              </a:rPr>
              <a:t>    של זיהוי</a:t>
            </a:r>
          </a:p>
        </p:txBody>
      </p:sp>
      <p:pic>
        <p:nvPicPr>
          <p:cNvPr id="22536" name="תמונה 10" descr="סמל עירייה צבעוני">
            <a:extLst>
              <a:ext uri="{FF2B5EF4-FFF2-40B4-BE49-F238E27FC236}">
                <a16:creationId xmlns:a16="http://schemas.microsoft.com/office/drawing/2014/main" id="{0C359EDA-B6D5-9ACA-DEAF-78740471D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תמונה 11" descr="C:\WINDOWS\TEMP\BITAHONL.JPG">
            <a:extLst>
              <a:ext uri="{FF2B5EF4-FFF2-40B4-BE49-F238E27FC236}">
                <a16:creationId xmlns:a16="http://schemas.microsoft.com/office/drawing/2014/main" id="{18ADFB32-335D-5594-2CCB-0A9332CD4910}"/>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393220"/>
                                        </p:tgtEl>
                                        <p:attrNameLst>
                                          <p:attrName>style.visibility</p:attrName>
                                        </p:attrNameLst>
                                      </p:cBhvr>
                                      <p:to>
                                        <p:strVal val="visible"/>
                                      </p:to>
                                    </p:set>
                                    <p:anim calcmode="lin" valueType="num">
                                      <p:cBhvr additive="base">
                                        <p:cTn id="7" dur="300" fill="hold"/>
                                        <p:tgtEl>
                                          <p:spTgt spid="393220"/>
                                        </p:tgtEl>
                                        <p:attrNameLst>
                                          <p:attrName>ppt_x</p:attrName>
                                        </p:attrNameLst>
                                      </p:cBhvr>
                                      <p:tavLst>
                                        <p:tav tm="0">
                                          <p:val>
                                            <p:strVal val="0-#ppt_w/2"/>
                                          </p:val>
                                        </p:tav>
                                        <p:tav tm="100000">
                                          <p:val>
                                            <p:strVal val="#ppt_x"/>
                                          </p:val>
                                        </p:tav>
                                      </p:tavLst>
                                    </p:anim>
                                    <p:anim calcmode="lin" valueType="num">
                                      <p:cBhvr additive="base">
                                        <p:cTn id="8" dur="300" fill="hold"/>
                                        <p:tgtEl>
                                          <p:spTgt spid="3932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393221"/>
                                        </p:tgtEl>
                                        <p:attrNameLst>
                                          <p:attrName>style.visibility</p:attrName>
                                        </p:attrNameLst>
                                      </p:cBhvr>
                                      <p:to>
                                        <p:strVal val="visible"/>
                                      </p:to>
                                    </p:set>
                                    <p:anim calcmode="lin" valueType="num">
                                      <p:cBhvr additive="base">
                                        <p:cTn id="13" dur="300" fill="hold"/>
                                        <p:tgtEl>
                                          <p:spTgt spid="393221"/>
                                        </p:tgtEl>
                                        <p:attrNameLst>
                                          <p:attrName>ppt_x</p:attrName>
                                        </p:attrNameLst>
                                      </p:cBhvr>
                                      <p:tavLst>
                                        <p:tav tm="0">
                                          <p:val>
                                            <p:strVal val="0-#ppt_w/2"/>
                                          </p:val>
                                        </p:tav>
                                        <p:tav tm="100000">
                                          <p:val>
                                            <p:strVal val="#ppt_x"/>
                                          </p:val>
                                        </p:tav>
                                      </p:tavLst>
                                    </p:anim>
                                    <p:anim calcmode="lin" valueType="num">
                                      <p:cBhvr additive="base">
                                        <p:cTn id="14" dur="300" fill="hold"/>
                                        <p:tgtEl>
                                          <p:spTgt spid="393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393224"/>
                                        </p:tgtEl>
                                        <p:attrNameLst>
                                          <p:attrName>style.visibility</p:attrName>
                                        </p:attrNameLst>
                                      </p:cBhvr>
                                      <p:to>
                                        <p:strVal val="visible"/>
                                      </p:to>
                                    </p:set>
                                    <p:anim calcmode="lin" valueType="num">
                                      <p:cBhvr additive="base">
                                        <p:cTn id="19" dur="300" fill="hold"/>
                                        <p:tgtEl>
                                          <p:spTgt spid="393224"/>
                                        </p:tgtEl>
                                        <p:attrNameLst>
                                          <p:attrName>ppt_x</p:attrName>
                                        </p:attrNameLst>
                                      </p:cBhvr>
                                      <p:tavLst>
                                        <p:tav tm="0">
                                          <p:val>
                                            <p:strVal val="0-#ppt_w/2"/>
                                          </p:val>
                                        </p:tav>
                                        <p:tav tm="100000">
                                          <p:val>
                                            <p:strVal val="#ppt_x"/>
                                          </p:val>
                                        </p:tav>
                                      </p:tavLst>
                                    </p:anim>
                                    <p:anim calcmode="lin" valueType="num">
                                      <p:cBhvr additive="base">
                                        <p:cTn id="20" dur="300" fill="hold"/>
                                        <p:tgtEl>
                                          <p:spTgt spid="3932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393225"/>
                                        </p:tgtEl>
                                        <p:attrNameLst>
                                          <p:attrName>style.visibility</p:attrName>
                                        </p:attrNameLst>
                                      </p:cBhvr>
                                      <p:to>
                                        <p:strVal val="visible"/>
                                      </p:to>
                                    </p:set>
                                    <p:anim calcmode="lin" valueType="num">
                                      <p:cBhvr additive="base">
                                        <p:cTn id="25" dur="300" fill="hold"/>
                                        <p:tgtEl>
                                          <p:spTgt spid="393225"/>
                                        </p:tgtEl>
                                        <p:attrNameLst>
                                          <p:attrName>ppt_x</p:attrName>
                                        </p:attrNameLst>
                                      </p:cBhvr>
                                      <p:tavLst>
                                        <p:tav tm="0">
                                          <p:val>
                                            <p:strVal val="0-#ppt_w/2"/>
                                          </p:val>
                                        </p:tav>
                                        <p:tav tm="100000">
                                          <p:val>
                                            <p:strVal val="#ppt_x"/>
                                          </p:val>
                                        </p:tav>
                                      </p:tavLst>
                                    </p:anim>
                                    <p:anim calcmode="lin" valueType="num">
                                      <p:cBhvr additive="base">
                                        <p:cTn id="26" dur="300" fill="hold"/>
                                        <p:tgtEl>
                                          <p:spTgt spid="393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utoUpdateAnimBg="0"/>
      <p:bldP spid="393221" grpId="0" autoUpdateAnimBg="0"/>
      <p:bldP spid="393224" grpId="0" autoUpdateAnimBg="0"/>
      <p:bldP spid="39322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WordArt 5">
            <a:extLst>
              <a:ext uri="{FF2B5EF4-FFF2-40B4-BE49-F238E27FC236}">
                <a16:creationId xmlns:a16="http://schemas.microsoft.com/office/drawing/2014/main" id="{0F4176D6-B2FB-9F5D-DD95-8592CB1EB6B9}"/>
              </a:ext>
            </a:extLst>
          </p:cNvPr>
          <p:cNvSpPr>
            <a:spLocks noChangeArrowheads="1" noChangeShapeType="1" noTextEdit="1"/>
          </p:cNvSpPr>
          <p:nvPr/>
        </p:nvSpPr>
        <p:spPr bwMode="auto">
          <a:xfrm>
            <a:off x="1450975" y="2852738"/>
            <a:ext cx="6973888" cy="2032000"/>
          </a:xfrm>
          <a:prstGeom prst="rect">
            <a:avLst/>
          </a:prstGeom>
        </p:spPr>
        <p:txBody>
          <a:bodyPr wrap="none" fromWordArt="1">
            <a:prstTxWarp prst="textPlain">
              <a:avLst>
                <a:gd name="adj" fmla="val 50000"/>
              </a:avLst>
            </a:prstTxWarp>
          </a:bodyPr>
          <a:lstStyle/>
          <a:p>
            <a:pPr algn="ctr"/>
            <a:r>
              <a:rPr lang="he-IL"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mn-cs"/>
                <a:ea typeface="+mn-cs"/>
                <a:cs typeface="+mn-cs"/>
              </a:rPr>
              <a:t>שמרו על עצמכם...</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mn-cs"/>
              <a:ea typeface="+mn-cs"/>
              <a:cs typeface="+mn-cs"/>
            </a:endParaRPr>
          </a:p>
        </p:txBody>
      </p:sp>
      <p:sp>
        <p:nvSpPr>
          <p:cNvPr id="395271" name="WordArt 7">
            <a:extLst>
              <a:ext uri="{FF2B5EF4-FFF2-40B4-BE49-F238E27FC236}">
                <a16:creationId xmlns:a16="http://schemas.microsoft.com/office/drawing/2014/main" id="{F2C75AF6-3F8E-64E9-78E5-ED80E5E37C3C}"/>
              </a:ext>
            </a:extLst>
          </p:cNvPr>
          <p:cNvSpPr>
            <a:spLocks noChangeArrowheads="1" noChangeShapeType="1" noTextEdit="1"/>
          </p:cNvSpPr>
          <p:nvPr/>
        </p:nvSpPr>
        <p:spPr bwMode="auto">
          <a:xfrm>
            <a:off x="3419475" y="1209675"/>
            <a:ext cx="3981450" cy="838200"/>
          </a:xfrm>
          <a:prstGeom prst="rect">
            <a:avLst/>
          </a:prstGeom>
        </p:spPr>
        <p:txBody>
          <a:bodyPr wrap="none" fromWordArt="1">
            <a:prstTxWarp prst="textDoubleWave1">
              <a:avLst>
                <a:gd name="adj1" fmla="val 6500"/>
                <a:gd name="adj2" fmla="val 0"/>
              </a:avLst>
            </a:prstTxWarp>
          </a:bodyPr>
          <a:lstStyle/>
          <a:p>
            <a:pPr algn="ctr"/>
            <a:r>
              <a:rPr lang="he-IL" sz="3600" kern="10" spc="-360">
                <a:ln w="12700">
                  <a:solidFill>
                    <a:srgbClr val="000099"/>
                  </a:solidFill>
                  <a:round/>
                  <a:headEnd/>
                  <a:tailEnd/>
                </a:ln>
                <a:solidFill>
                  <a:srgbClr val="33CCFF"/>
                </a:solidFill>
                <a:effectLst>
                  <a:outerShdw dist="125724" dir="18900000" algn="ctr" rotWithShape="0">
                    <a:srgbClr val="000099"/>
                  </a:outerShdw>
                </a:effectLst>
                <a:latin typeface="+mn-cs"/>
                <a:ea typeface="+mn-cs"/>
                <a:cs typeface="+mn-cs"/>
              </a:rPr>
              <a:t>תודה על ההקשבה</a:t>
            </a: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mn-cs"/>
              <a:ea typeface="+mn-cs"/>
              <a:cs typeface="+mn-cs"/>
            </a:endParaRPr>
          </a:p>
        </p:txBody>
      </p:sp>
      <p:pic>
        <p:nvPicPr>
          <p:cNvPr id="23556" name="תמונה 10" descr="סמל עירייה צבעוני">
            <a:extLst>
              <a:ext uri="{FF2B5EF4-FFF2-40B4-BE49-F238E27FC236}">
                <a16:creationId xmlns:a16="http://schemas.microsoft.com/office/drawing/2014/main" id="{59A5BF36-C5A7-AD55-099A-6FD5FAFDF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תמונה 11" descr="C:\WINDOWS\TEMP\BITAHONL.JPG">
            <a:extLst>
              <a:ext uri="{FF2B5EF4-FFF2-40B4-BE49-F238E27FC236}">
                <a16:creationId xmlns:a16="http://schemas.microsoft.com/office/drawing/2014/main" id="{EACC528D-6D01-A838-9FB4-3B2578A9357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95271"/>
                                        </p:tgtEl>
                                        <p:attrNameLst>
                                          <p:attrName>style.visibility</p:attrName>
                                        </p:attrNameLst>
                                      </p:cBhvr>
                                      <p:to>
                                        <p:strVal val="visible"/>
                                      </p:to>
                                    </p:set>
                                    <p:animEffect transition="in" filter="wipe(down)">
                                      <p:cBhvr>
                                        <p:cTn id="7" dur="580">
                                          <p:stCondLst>
                                            <p:cond delay="0"/>
                                          </p:stCondLst>
                                        </p:cTn>
                                        <p:tgtEl>
                                          <p:spTgt spid="395271"/>
                                        </p:tgtEl>
                                      </p:cBhvr>
                                    </p:animEffect>
                                    <p:anim calcmode="lin" valueType="num">
                                      <p:cBhvr>
                                        <p:cTn id="8" dur="1822" tmFilter="0,0; 0.14,0.36; 0.43,0.73; 0.71,0.91; 1.0,1.0">
                                          <p:stCondLst>
                                            <p:cond delay="0"/>
                                          </p:stCondLst>
                                        </p:cTn>
                                        <p:tgtEl>
                                          <p:spTgt spid="3952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52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52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52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527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5271"/>
                                        </p:tgtEl>
                                      </p:cBhvr>
                                      <p:to x="100000" y="60000"/>
                                    </p:animScale>
                                    <p:animScale>
                                      <p:cBhvr>
                                        <p:cTn id="14" dur="166" decel="50000">
                                          <p:stCondLst>
                                            <p:cond delay="676"/>
                                          </p:stCondLst>
                                        </p:cTn>
                                        <p:tgtEl>
                                          <p:spTgt spid="395271"/>
                                        </p:tgtEl>
                                      </p:cBhvr>
                                      <p:to x="100000" y="100000"/>
                                    </p:animScale>
                                    <p:animScale>
                                      <p:cBhvr>
                                        <p:cTn id="15" dur="26">
                                          <p:stCondLst>
                                            <p:cond delay="1312"/>
                                          </p:stCondLst>
                                        </p:cTn>
                                        <p:tgtEl>
                                          <p:spTgt spid="395271"/>
                                        </p:tgtEl>
                                      </p:cBhvr>
                                      <p:to x="100000" y="80000"/>
                                    </p:animScale>
                                    <p:animScale>
                                      <p:cBhvr>
                                        <p:cTn id="16" dur="166" decel="50000">
                                          <p:stCondLst>
                                            <p:cond delay="1338"/>
                                          </p:stCondLst>
                                        </p:cTn>
                                        <p:tgtEl>
                                          <p:spTgt spid="395271"/>
                                        </p:tgtEl>
                                      </p:cBhvr>
                                      <p:to x="100000" y="100000"/>
                                    </p:animScale>
                                    <p:animScale>
                                      <p:cBhvr>
                                        <p:cTn id="17" dur="26">
                                          <p:stCondLst>
                                            <p:cond delay="1642"/>
                                          </p:stCondLst>
                                        </p:cTn>
                                        <p:tgtEl>
                                          <p:spTgt spid="395271"/>
                                        </p:tgtEl>
                                      </p:cBhvr>
                                      <p:to x="100000" y="90000"/>
                                    </p:animScale>
                                    <p:animScale>
                                      <p:cBhvr>
                                        <p:cTn id="18" dur="166" decel="50000">
                                          <p:stCondLst>
                                            <p:cond delay="1668"/>
                                          </p:stCondLst>
                                        </p:cTn>
                                        <p:tgtEl>
                                          <p:spTgt spid="395271"/>
                                        </p:tgtEl>
                                      </p:cBhvr>
                                      <p:to x="100000" y="100000"/>
                                    </p:animScale>
                                    <p:animScale>
                                      <p:cBhvr>
                                        <p:cTn id="19" dur="26">
                                          <p:stCondLst>
                                            <p:cond delay="1808"/>
                                          </p:stCondLst>
                                        </p:cTn>
                                        <p:tgtEl>
                                          <p:spTgt spid="395271"/>
                                        </p:tgtEl>
                                      </p:cBhvr>
                                      <p:to x="100000" y="95000"/>
                                    </p:animScale>
                                    <p:animScale>
                                      <p:cBhvr>
                                        <p:cTn id="20" dur="166" decel="50000">
                                          <p:stCondLst>
                                            <p:cond delay="1834"/>
                                          </p:stCondLst>
                                        </p:cTn>
                                        <p:tgtEl>
                                          <p:spTgt spid="39527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3555"/>
                                        </p:tgtEl>
                                        <p:attrNameLst>
                                          <p:attrName>style.visibility</p:attrName>
                                        </p:attrNameLst>
                                      </p:cBhvr>
                                      <p:to>
                                        <p:strVal val="visible"/>
                                      </p:to>
                                    </p:set>
                                    <p:anim calcmode="lin" valueType="num">
                                      <p:cBhvr>
                                        <p:cTn id="25" dur="500" fill="hold"/>
                                        <p:tgtEl>
                                          <p:spTgt spid="23555"/>
                                        </p:tgtEl>
                                        <p:attrNameLst>
                                          <p:attrName>ppt_w</p:attrName>
                                        </p:attrNameLst>
                                      </p:cBhvr>
                                      <p:tavLst>
                                        <p:tav tm="0">
                                          <p:val>
                                            <p:fltVal val="0"/>
                                          </p:val>
                                        </p:tav>
                                        <p:tav tm="100000">
                                          <p:val>
                                            <p:strVal val="#ppt_w"/>
                                          </p:val>
                                        </p:tav>
                                      </p:tavLst>
                                    </p:anim>
                                    <p:anim calcmode="lin" valueType="num">
                                      <p:cBhvr>
                                        <p:cTn id="26" dur="500" fill="hold"/>
                                        <p:tgtEl>
                                          <p:spTgt spid="23555"/>
                                        </p:tgtEl>
                                        <p:attrNameLst>
                                          <p:attrName>ppt_h</p:attrName>
                                        </p:attrNameLst>
                                      </p:cBhvr>
                                      <p:tavLst>
                                        <p:tav tm="0">
                                          <p:val>
                                            <p:fltVal val="0"/>
                                          </p:val>
                                        </p:tav>
                                        <p:tav tm="100000">
                                          <p:val>
                                            <p:strVal val="#ppt_h"/>
                                          </p:val>
                                        </p:tav>
                                      </p:tavLst>
                                    </p:anim>
                                    <p:animEffect transition="in" filter="fade">
                                      <p:cBhvr>
                                        <p:cTn id="2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a:extLst>
              <a:ext uri="{FF2B5EF4-FFF2-40B4-BE49-F238E27FC236}">
                <a16:creationId xmlns:a16="http://schemas.microsoft.com/office/drawing/2014/main" id="{CE7426E7-4FD8-D2D4-66B3-3E2586E9BE2D}"/>
              </a:ext>
            </a:extLst>
          </p:cNvPr>
          <p:cNvSpPr>
            <a:spLocks noChangeArrowheads="1" noChangeShapeType="1" noTextEdit="1"/>
          </p:cNvSpPr>
          <p:nvPr/>
        </p:nvSpPr>
        <p:spPr bwMode="auto">
          <a:xfrm>
            <a:off x="3968750" y="1339850"/>
            <a:ext cx="5067300" cy="720725"/>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מהו חפץ חשוד ?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4099" name="Picture 3">
            <a:extLst>
              <a:ext uri="{FF2B5EF4-FFF2-40B4-BE49-F238E27FC236}">
                <a16:creationId xmlns:a16="http://schemas.microsoft.com/office/drawing/2014/main" id="{BF1163E2-B2CB-81F2-AD56-E90630A4C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211263"/>
            <a:ext cx="6629400" cy="56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668" name="Text Box 4">
            <a:extLst>
              <a:ext uri="{FF2B5EF4-FFF2-40B4-BE49-F238E27FC236}">
                <a16:creationId xmlns:a16="http://schemas.microsoft.com/office/drawing/2014/main" id="{4D3CEE53-A564-F189-0C12-193EC7059AD1}"/>
              </a:ext>
            </a:extLst>
          </p:cNvPr>
          <p:cNvSpPr txBox="1">
            <a:spLocks noChangeArrowheads="1"/>
          </p:cNvSpPr>
          <p:nvPr/>
        </p:nvSpPr>
        <p:spPr bwMode="auto">
          <a:xfrm>
            <a:off x="1474788" y="3994150"/>
            <a:ext cx="5257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sz="2000" b="1">
                <a:latin typeface="Tahoma" panose="020B0604030504040204" pitchFamily="34" charset="0"/>
                <a:ea typeface="Times New Roman (Hebrew)" pitchFamily="18" charset="0"/>
                <a:cs typeface="Tahoma" panose="020B0604030504040204" pitchFamily="34" charset="0"/>
              </a:rPr>
              <a:t>חפץ חשוד הינו חפץ מכל סוג שהוא, לרבות חבילה שאין וודאות לגבי תוכנה וקיים חשד שהוא מכיל מטען חבלה         או חומר נפץ </a:t>
            </a:r>
          </a:p>
          <a:p>
            <a:pPr eaLnBrk="1" hangingPunct="1">
              <a:spcBef>
                <a:spcPct val="50000"/>
              </a:spcBef>
              <a:buFontTx/>
              <a:buNone/>
            </a:pPr>
            <a:r>
              <a:rPr lang="he-IL" altLang="he-IL" sz="2000" b="1">
                <a:latin typeface="Tahoma" panose="020B0604030504040204" pitchFamily="34" charset="0"/>
                <a:ea typeface="Times New Roman (Hebrew)" pitchFamily="18" charset="0"/>
                <a:cs typeface="Tahoma" panose="020B0604030504040204" pitchFamily="34" charset="0"/>
              </a:rPr>
              <a:t>חפץ חשוד יישאר כזה בהגדרתו כל עוד לא אומתו או נשללו החשדות לגביו:</a:t>
            </a:r>
            <a:r>
              <a:rPr lang="en-US" altLang="he-IL" sz="2000" b="1">
                <a:latin typeface="Tahoma" panose="020B0604030504040204" pitchFamily="34" charset="0"/>
                <a:ea typeface="Times New Roman (Hebrew)" pitchFamily="18" charset="0"/>
                <a:cs typeface="Tahoma" panose="020B0604030504040204" pitchFamily="34" charset="0"/>
              </a:rPr>
              <a:t> </a:t>
            </a:r>
            <a:r>
              <a:rPr lang="he-IL" altLang="he-IL" sz="2000" b="1">
                <a:latin typeface="Tahoma" panose="020B0604030504040204" pitchFamily="34" charset="0"/>
                <a:ea typeface="Times New Roman (Hebrew)" pitchFamily="18" charset="0"/>
                <a:cs typeface="Tahoma" panose="020B0604030504040204" pitchFamily="34" charset="0"/>
              </a:rPr>
              <a:t> </a:t>
            </a:r>
          </a:p>
          <a:p>
            <a:pPr algn="ctr" eaLnBrk="1" hangingPunct="1">
              <a:spcBef>
                <a:spcPct val="50000"/>
              </a:spcBef>
              <a:buFontTx/>
              <a:buNone/>
            </a:pPr>
            <a:r>
              <a:rPr lang="he-IL" altLang="he-IL" sz="2000" b="1">
                <a:solidFill>
                  <a:srgbClr val="CC3300"/>
                </a:solidFill>
                <a:latin typeface="Tahoma" panose="020B0604030504040204" pitchFamily="34" charset="0"/>
                <a:ea typeface="Times New Roman (Hebrew)" pitchFamily="18" charset="0"/>
                <a:cs typeface="Tahoma" panose="020B0604030504040204" pitchFamily="34" charset="0"/>
              </a:rPr>
              <a:t>ע"י חבלן משטרה</a:t>
            </a:r>
            <a:r>
              <a:rPr lang="he-IL" altLang="he-IL" sz="2000" b="1">
                <a:latin typeface="Tahoma" panose="020B0604030504040204" pitchFamily="34" charset="0"/>
                <a:ea typeface="Times New Roman (Hebrew)" pitchFamily="18" charset="0"/>
                <a:cs typeface="Tahoma" panose="020B0604030504040204" pitchFamily="34" charset="0"/>
              </a:rPr>
              <a:t> </a:t>
            </a:r>
            <a:endParaRPr lang="en-US" altLang="he-IL" sz="2000" b="1">
              <a:latin typeface="Tahoma" panose="020B0604030504040204" pitchFamily="34" charset="0"/>
              <a:ea typeface="Times New Roman (Hebrew)" pitchFamily="18" charset="0"/>
              <a:cs typeface="Tahoma" panose="020B0604030504040204" pitchFamily="34" charset="0"/>
            </a:endParaRPr>
          </a:p>
        </p:txBody>
      </p:sp>
      <p:pic>
        <p:nvPicPr>
          <p:cNvPr id="4101" name="תמונה 10" descr="סמל עירייה צבעוני">
            <a:extLst>
              <a:ext uri="{FF2B5EF4-FFF2-40B4-BE49-F238E27FC236}">
                <a16:creationId xmlns:a16="http://schemas.microsoft.com/office/drawing/2014/main" id="{2A1694EF-BEA6-74A6-966A-A04357575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תמונה 11" descr="C:\WINDOWS\TEMP\BITAHONL.JPG">
            <a:extLst>
              <a:ext uri="{FF2B5EF4-FFF2-40B4-BE49-F238E27FC236}">
                <a16:creationId xmlns:a16="http://schemas.microsoft.com/office/drawing/2014/main" id="{B0AD6217-E045-D2EE-EA7C-C3BEAF4185C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101013"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p:cTn id="7" dur="1000" fill="hold"/>
                                        <p:tgtEl>
                                          <p:spTgt spid="36966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966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966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6966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69668">
                                            <p:txEl>
                                              <p:pRg st="1" end="1"/>
                                            </p:txEl>
                                          </p:spTgt>
                                        </p:tgtEl>
                                        <p:attrNameLst>
                                          <p:attrName>style.visibility</p:attrName>
                                        </p:attrNameLst>
                                      </p:cBhvr>
                                      <p:to>
                                        <p:strVal val="visible"/>
                                      </p:to>
                                    </p:set>
                                    <p:anim calcmode="lin" valueType="num">
                                      <p:cBhvr additive="base">
                                        <p:cTn id="15" dur="500" fill="hold"/>
                                        <p:tgtEl>
                                          <p:spTgt spid="3696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96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AutoShape 2">
            <a:extLst>
              <a:ext uri="{FF2B5EF4-FFF2-40B4-BE49-F238E27FC236}">
                <a16:creationId xmlns:a16="http://schemas.microsoft.com/office/drawing/2014/main" id="{0D2DC03A-2D1E-1BFE-0BD1-59F751E586C4}"/>
              </a:ext>
            </a:extLst>
          </p:cNvPr>
          <p:cNvSpPr>
            <a:spLocks noChangeArrowheads="1"/>
          </p:cNvSpPr>
          <p:nvPr/>
        </p:nvSpPr>
        <p:spPr bwMode="auto">
          <a:xfrm>
            <a:off x="1828800" y="2246313"/>
            <a:ext cx="6172200" cy="533400"/>
          </a:xfrm>
          <a:prstGeom prst="roundRect">
            <a:avLst>
              <a:gd name="adj" fmla="val 16667"/>
            </a:avLst>
          </a:prstGeom>
          <a:gradFill rotWithShape="0">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חפץ שלא ניתן  לראות את תכולתו </a:t>
            </a:r>
            <a:endParaRPr lang="en-US" altLang="he-IL" sz="2400">
              <a:latin typeface="Times New Roman" panose="02020603050405020304" pitchFamily="18" charset="0"/>
              <a:ea typeface="Times New Roman (Hebrew)" pitchFamily="18" charset="0"/>
              <a:cs typeface="Tahoma" panose="020B0604030504040204" pitchFamily="34" charset="0"/>
            </a:endParaRPr>
          </a:p>
        </p:txBody>
      </p:sp>
      <p:sp>
        <p:nvSpPr>
          <p:cNvPr id="5123" name="WordArt 3">
            <a:extLst>
              <a:ext uri="{FF2B5EF4-FFF2-40B4-BE49-F238E27FC236}">
                <a16:creationId xmlns:a16="http://schemas.microsoft.com/office/drawing/2014/main" id="{5B7E3BCB-645C-FB6E-E6F8-5750BD9954F8}"/>
              </a:ext>
            </a:extLst>
          </p:cNvPr>
          <p:cNvSpPr>
            <a:spLocks noChangeArrowheads="1" noChangeShapeType="1" noTextEdit="1"/>
          </p:cNvSpPr>
          <p:nvPr/>
        </p:nvSpPr>
        <p:spPr bwMode="auto">
          <a:xfrm>
            <a:off x="533400" y="1322388"/>
            <a:ext cx="8029575" cy="8382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מהם הסימנים ההופכים חפץ מתמים לחשוד ? </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sp>
        <p:nvSpPr>
          <p:cNvPr id="370692" name="AutoShape 4">
            <a:extLst>
              <a:ext uri="{FF2B5EF4-FFF2-40B4-BE49-F238E27FC236}">
                <a16:creationId xmlns:a16="http://schemas.microsoft.com/office/drawing/2014/main" id="{3A453D8E-6631-2FE3-93DC-67E7632C2199}"/>
              </a:ext>
            </a:extLst>
          </p:cNvPr>
          <p:cNvSpPr>
            <a:spLocks noChangeArrowheads="1"/>
          </p:cNvSpPr>
          <p:nvPr/>
        </p:nvSpPr>
        <p:spPr bwMode="auto">
          <a:xfrm>
            <a:off x="1828800" y="2890838"/>
            <a:ext cx="6248400" cy="609600"/>
          </a:xfrm>
          <a:prstGeom prst="roundRect">
            <a:avLst>
              <a:gd name="adj" fmla="val 16667"/>
            </a:avLst>
          </a:prstGeom>
          <a:gradFill rotWithShape="0">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החפץ נמצא ללא בעלים </a:t>
            </a:r>
          </a:p>
        </p:txBody>
      </p:sp>
      <p:sp>
        <p:nvSpPr>
          <p:cNvPr id="370693" name="AutoShape 5">
            <a:extLst>
              <a:ext uri="{FF2B5EF4-FFF2-40B4-BE49-F238E27FC236}">
                <a16:creationId xmlns:a16="http://schemas.microsoft.com/office/drawing/2014/main" id="{285B0794-E12C-61D3-A4E1-39A9E466F424}"/>
              </a:ext>
            </a:extLst>
          </p:cNvPr>
          <p:cNvSpPr>
            <a:spLocks noChangeArrowheads="1"/>
          </p:cNvSpPr>
          <p:nvPr/>
        </p:nvSpPr>
        <p:spPr bwMode="auto">
          <a:xfrm>
            <a:off x="1828800" y="3559175"/>
            <a:ext cx="6248400" cy="1165225"/>
          </a:xfrm>
          <a:prstGeom prst="roundRect">
            <a:avLst>
              <a:gd name="adj" fmla="val 16667"/>
            </a:avLst>
          </a:prstGeom>
          <a:gradFill rotWithShape="0">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לא נמצא במקומו הטבעי, מיקום לא סביר – חפץ </a:t>
            </a:r>
          </a:p>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מתחת לספסל, "שקיות אשפה" במקום שלא</a:t>
            </a:r>
          </a:p>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מיועד לכך...</a:t>
            </a:r>
          </a:p>
        </p:txBody>
      </p:sp>
      <p:sp>
        <p:nvSpPr>
          <p:cNvPr id="370694" name="AutoShape 6">
            <a:extLst>
              <a:ext uri="{FF2B5EF4-FFF2-40B4-BE49-F238E27FC236}">
                <a16:creationId xmlns:a16="http://schemas.microsoft.com/office/drawing/2014/main" id="{9589CFAE-2EC0-860A-555F-55F106683E31}"/>
              </a:ext>
            </a:extLst>
          </p:cNvPr>
          <p:cNvSpPr>
            <a:spLocks noChangeArrowheads="1"/>
          </p:cNvSpPr>
          <p:nvPr/>
        </p:nvSpPr>
        <p:spPr bwMode="auto">
          <a:xfrm>
            <a:off x="1828800" y="4899025"/>
            <a:ext cx="6248400" cy="833438"/>
          </a:xfrm>
          <a:prstGeom prst="roundRect">
            <a:avLst>
              <a:gd name="adj" fmla="val 16667"/>
            </a:avLst>
          </a:prstGeom>
          <a:gradFill rotWithShape="0">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he-IL" altLang="he-IL" sz="1800" b="1">
                <a:latin typeface="Tahoma" panose="020B0604030504040204" pitchFamily="34" charset="0"/>
                <a:ea typeface="Times New Roman (Hebrew)" pitchFamily="18" charset="0"/>
                <a:cs typeface="Tahoma" panose="020B0604030504040204" pitchFamily="34" charset="0"/>
              </a:rPr>
              <a:t>ישנם סימנים חיצוניים: חוטי חשמל, סוללות, שעון, </a:t>
            </a:r>
          </a:p>
          <a:p>
            <a:pPr algn="ctr" eaLnBrk="1" hangingPunct="1">
              <a:spcBef>
                <a:spcPct val="0"/>
              </a:spcBef>
              <a:buFont typeface="Wingdings" panose="05000000000000000000" pitchFamily="2" charset="2"/>
              <a:buNone/>
            </a:pPr>
            <a:r>
              <a:rPr lang="he-IL" altLang="he-IL" sz="1800" b="1">
                <a:latin typeface="Tahoma" panose="020B0604030504040204" pitchFamily="34" charset="0"/>
                <a:ea typeface="Times New Roman (Hebrew)" pitchFamily="18" charset="0"/>
                <a:cs typeface="Tahoma" panose="020B0604030504040204" pitchFamily="34" charset="0"/>
              </a:rPr>
              <a:t>מכלים, כתמי שמן וכו' </a:t>
            </a:r>
          </a:p>
        </p:txBody>
      </p:sp>
      <p:sp>
        <p:nvSpPr>
          <p:cNvPr id="370695" name="AutoShape 7">
            <a:extLst>
              <a:ext uri="{FF2B5EF4-FFF2-40B4-BE49-F238E27FC236}">
                <a16:creationId xmlns:a16="http://schemas.microsoft.com/office/drawing/2014/main" id="{50C37E53-16DB-449A-E825-21ADB397B6C8}"/>
              </a:ext>
            </a:extLst>
          </p:cNvPr>
          <p:cNvSpPr>
            <a:spLocks noChangeArrowheads="1"/>
          </p:cNvSpPr>
          <p:nvPr/>
        </p:nvSpPr>
        <p:spPr bwMode="auto">
          <a:xfrm>
            <a:off x="1828800" y="5876925"/>
            <a:ext cx="6248400" cy="936625"/>
          </a:xfrm>
          <a:prstGeom prst="roundRect">
            <a:avLst>
              <a:gd name="adj" fmla="val 16667"/>
            </a:avLst>
          </a:prstGeom>
          <a:gradFill rotWithShape="0">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נסיבות מחשידות – החפץ הושלך מרכב נוסע, </a:t>
            </a:r>
          </a:p>
          <a:p>
            <a:pPr algn="ctr" eaLnBrk="1" hangingPunct="1">
              <a:spcBef>
                <a:spcPct val="50000"/>
              </a:spcBef>
              <a:buFont typeface="Wingdings" panose="05000000000000000000" pitchFamily="2" charset="2"/>
              <a:buNone/>
            </a:pPr>
            <a:r>
              <a:rPr lang="he-IL" altLang="he-IL" sz="2000" b="1">
                <a:latin typeface="Tahoma" panose="020B0604030504040204" pitchFamily="34" charset="0"/>
                <a:ea typeface="Times New Roman (Hebrew)" pitchFamily="18" charset="0"/>
                <a:cs typeface="Tahoma" panose="020B0604030504040204" pitchFamily="34" charset="0"/>
              </a:rPr>
              <a:t>הונח ע"י אדם שנראה בורח מהמקום...</a:t>
            </a:r>
          </a:p>
        </p:txBody>
      </p:sp>
      <p:pic>
        <p:nvPicPr>
          <p:cNvPr id="5128" name="תמונה 10" descr="סמל עירייה צבעוני">
            <a:extLst>
              <a:ext uri="{FF2B5EF4-FFF2-40B4-BE49-F238E27FC236}">
                <a16:creationId xmlns:a16="http://schemas.microsoft.com/office/drawing/2014/main" id="{2272E348-32BF-06D6-2FCA-4CFE79577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2888"/>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תמונה 11" descr="C:\WINDOWS\TEMP\BITAHONL.JPG">
            <a:extLst>
              <a:ext uri="{FF2B5EF4-FFF2-40B4-BE49-F238E27FC236}">
                <a16:creationId xmlns:a16="http://schemas.microsoft.com/office/drawing/2014/main" id="{936F11CE-AC9B-C09F-0047-8C7DB207470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550" y="188913"/>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anim calcmode="lin" valueType="num">
                                      <p:cBhvr additive="base">
                                        <p:cTn id="7" dur="500" fill="hold"/>
                                        <p:tgtEl>
                                          <p:spTgt spid="370690"/>
                                        </p:tgtEl>
                                        <p:attrNameLst>
                                          <p:attrName>ppt_x</p:attrName>
                                        </p:attrNameLst>
                                      </p:cBhvr>
                                      <p:tavLst>
                                        <p:tav tm="0">
                                          <p:val>
                                            <p:strVal val="0-#ppt_w/2"/>
                                          </p:val>
                                        </p:tav>
                                        <p:tav tm="100000">
                                          <p:val>
                                            <p:strVal val="#ppt_x"/>
                                          </p:val>
                                        </p:tav>
                                      </p:tavLst>
                                    </p:anim>
                                    <p:anim calcmode="lin" valueType="num">
                                      <p:cBhvr additive="base">
                                        <p:cTn id="8" dur="500" fill="hold"/>
                                        <p:tgtEl>
                                          <p:spTgt spid="3706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0692"/>
                                        </p:tgtEl>
                                        <p:attrNameLst>
                                          <p:attrName>style.visibility</p:attrName>
                                        </p:attrNameLst>
                                      </p:cBhvr>
                                      <p:to>
                                        <p:strVal val="visible"/>
                                      </p:to>
                                    </p:set>
                                    <p:anim calcmode="lin" valueType="num">
                                      <p:cBhvr additive="base">
                                        <p:cTn id="13" dur="500" fill="hold"/>
                                        <p:tgtEl>
                                          <p:spTgt spid="370692"/>
                                        </p:tgtEl>
                                        <p:attrNameLst>
                                          <p:attrName>ppt_x</p:attrName>
                                        </p:attrNameLst>
                                      </p:cBhvr>
                                      <p:tavLst>
                                        <p:tav tm="0">
                                          <p:val>
                                            <p:strVal val="0-#ppt_w/2"/>
                                          </p:val>
                                        </p:tav>
                                        <p:tav tm="100000">
                                          <p:val>
                                            <p:strVal val="#ppt_x"/>
                                          </p:val>
                                        </p:tav>
                                      </p:tavLst>
                                    </p:anim>
                                    <p:anim calcmode="lin" valueType="num">
                                      <p:cBhvr additive="base">
                                        <p:cTn id="14" dur="500" fill="hold"/>
                                        <p:tgtEl>
                                          <p:spTgt spid="3706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0693"/>
                                        </p:tgtEl>
                                        <p:attrNameLst>
                                          <p:attrName>style.visibility</p:attrName>
                                        </p:attrNameLst>
                                      </p:cBhvr>
                                      <p:to>
                                        <p:strVal val="visible"/>
                                      </p:to>
                                    </p:set>
                                    <p:anim calcmode="lin" valueType="num">
                                      <p:cBhvr additive="base">
                                        <p:cTn id="19" dur="500" fill="hold"/>
                                        <p:tgtEl>
                                          <p:spTgt spid="370693"/>
                                        </p:tgtEl>
                                        <p:attrNameLst>
                                          <p:attrName>ppt_x</p:attrName>
                                        </p:attrNameLst>
                                      </p:cBhvr>
                                      <p:tavLst>
                                        <p:tav tm="0">
                                          <p:val>
                                            <p:strVal val="0-#ppt_w/2"/>
                                          </p:val>
                                        </p:tav>
                                        <p:tav tm="100000">
                                          <p:val>
                                            <p:strVal val="#ppt_x"/>
                                          </p:val>
                                        </p:tav>
                                      </p:tavLst>
                                    </p:anim>
                                    <p:anim calcmode="lin" valueType="num">
                                      <p:cBhvr additive="base">
                                        <p:cTn id="20" dur="500" fill="hold"/>
                                        <p:tgtEl>
                                          <p:spTgt spid="3706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0694"/>
                                        </p:tgtEl>
                                        <p:attrNameLst>
                                          <p:attrName>style.visibility</p:attrName>
                                        </p:attrNameLst>
                                      </p:cBhvr>
                                      <p:to>
                                        <p:strVal val="visible"/>
                                      </p:to>
                                    </p:set>
                                    <p:anim calcmode="lin" valueType="num">
                                      <p:cBhvr additive="base">
                                        <p:cTn id="25" dur="500" fill="hold"/>
                                        <p:tgtEl>
                                          <p:spTgt spid="370694"/>
                                        </p:tgtEl>
                                        <p:attrNameLst>
                                          <p:attrName>ppt_x</p:attrName>
                                        </p:attrNameLst>
                                      </p:cBhvr>
                                      <p:tavLst>
                                        <p:tav tm="0">
                                          <p:val>
                                            <p:strVal val="0-#ppt_w/2"/>
                                          </p:val>
                                        </p:tav>
                                        <p:tav tm="100000">
                                          <p:val>
                                            <p:strVal val="#ppt_x"/>
                                          </p:val>
                                        </p:tav>
                                      </p:tavLst>
                                    </p:anim>
                                    <p:anim calcmode="lin" valueType="num">
                                      <p:cBhvr additive="base">
                                        <p:cTn id="26" dur="500" fill="hold"/>
                                        <p:tgtEl>
                                          <p:spTgt spid="3706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0695"/>
                                        </p:tgtEl>
                                        <p:attrNameLst>
                                          <p:attrName>style.visibility</p:attrName>
                                        </p:attrNameLst>
                                      </p:cBhvr>
                                      <p:to>
                                        <p:strVal val="visible"/>
                                      </p:to>
                                    </p:set>
                                    <p:anim calcmode="lin" valueType="num">
                                      <p:cBhvr additive="base">
                                        <p:cTn id="31" dur="500" fill="hold"/>
                                        <p:tgtEl>
                                          <p:spTgt spid="370695"/>
                                        </p:tgtEl>
                                        <p:attrNameLst>
                                          <p:attrName>ppt_x</p:attrName>
                                        </p:attrNameLst>
                                      </p:cBhvr>
                                      <p:tavLst>
                                        <p:tav tm="0">
                                          <p:val>
                                            <p:strVal val="0-#ppt_w/2"/>
                                          </p:val>
                                        </p:tav>
                                        <p:tav tm="100000">
                                          <p:val>
                                            <p:strVal val="#ppt_x"/>
                                          </p:val>
                                        </p:tav>
                                      </p:tavLst>
                                    </p:anim>
                                    <p:anim calcmode="lin" valueType="num">
                                      <p:cBhvr additive="base">
                                        <p:cTn id="32" dur="500" fill="hold"/>
                                        <p:tgtEl>
                                          <p:spTgt spid="3706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animBg="1" autoUpdateAnimBg="0"/>
      <p:bldP spid="370692" grpId="0" animBg="1" autoUpdateAnimBg="0"/>
      <p:bldP spid="370693" grpId="0" animBg="1" autoUpdateAnimBg="0"/>
      <p:bldP spid="370694" grpId="0" animBg="1" autoUpdateAnimBg="0"/>
      <p:bldP spid="37069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a:extLst>
              <a:ext uri="{FF2B5EF4-FFF2-40B4-BE49-F238E27FC236}">
                <a16:creationId xmlns:a16="http://schemas.microsoft.com/office/drawing/2014/main" id="{6D304FC9-B48B-BB23-DF08-AEC3359966EB}"/>
              </a:ext>
            </a:extLst>
          </p:cNvPr>
          <p:cNvSpPr>
            <a:spLocks noChangeArrowheads="1" noChangeShapeType="1" noTextEdit="1"/>
          </p:cNvSpPr>
          <p:nvPr/>
        </p:nvSpPr>
        <p:spPr bwMode="auto">
          <a:xfrm>
            <a:off x="990600" y="1295400"/>
            <a:ext cx="7239000" cy="10668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מטען החבלה</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371715" name="Picture 3" descr="עותק של Gen_012">
            <a:extLst>
              <a:ext uri="{FF2B5EF4-FFF2-40B4-BE49-F238E27FC236}">
                <a16:creationId xmlns:a16="http://schemas.microsoft.com/office/drawing/2014/main" id="{A86B8438-25AB-F932-2B4E-E3F0C3274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467201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תמונה 10" descr="סמל עירייה צבעוני">
            <a:extLst>
              <a:ext uri="{FF2B5EF4-FFF2-40B4-BE49-F238E27FC236}">
                <a16:creationId xmlns:a16="http://schemas.microsoft.com/office/drawing/2014/main" id="{C55DC3F3-C4A6-70AC-4F0C-F4A4294F1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תמונה 11" descr="C:\WINDOWS\TEMP\BITAHONL.JPG">
            <a:extLst>
              <a:ext uri="{FF2B5EF4-FFF2-40B4-BE49-F238E27FC236}">
                <a16:creationId xmlns:a16="http://schemas.microsoft.com/office/drawing/2014/main" id="{9EC62456-E275-C493-2716-2C929A5EB5D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71715"/>
                                        </p:tgtEl>
                                        <p:attrNameLst>
                                          <p:attrName>style.visibility</p:attrName>
                                        </p:attrNameLst>
                                      </p:cBhvr>
                                      <p:to>
                                        <p:strVal val="visible"/>
                                      </p:to>
                                    </p:set>
                                    <p:anim calcmode="lin" valueType="num">
                                      <p:cBhvr>
                                        <p:cTn id="7" dur="500" fill="hold"/>
                                        <p:tgtEl>
                                          <p:spTgt spid="371715"/>
                                        </p:tgtEl>
                                        <p:attrNameLst>
                                          <p:attrName>ppt_w</p:attrName>
                                        </p:attrNameLst>
                                      </p:cBhvr>
                                      <p:tavLst>
                                        <p:tav tm="0">
                                          <p:val>
                                            <p:strVal val="4*#ppt_w"/>
                                          </p:val>
                                        </p:tav>
                                        <p:tav tm="100000">
                                          <p:val>
                                            <p:strVal val="#ppt_w"/>
                                          </p:val>
                                        </p:tav>
                                      </p:tavLst>
                                    </p:anim>
                                    <p:anim calcmode="lin" valueType="num">
                                      <p:cBhvr>
                                        <p:cTn id="8" dur="500" fill="hold"/>
                                        <p:tgtEl>
                                          <p:spTgt spid="3717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a:extLst>
              <a:ext uri="{FF2B5EF4-FFF2-40B4-BE49-F238E27FC236}">
                <a16:creationId xmlns:a16="http://schemas.microsoft.com/office/drawing/2014/main" id="{C6669C08-5084-9328-D373-D859E6C66C7A}"/>
              </a:ext>
            </a:extLst>
          </p:cNvPr>
          <p:cNvSpPr>
            <a:spLocks noChangeArrowheads="1" noChangeShapeType="1" noTextEdit="1"/>
          </p:cNvSpPr>
          <p:nvPr/>
        </p:nvSpPr>
        <p:spPr bwMode="auto">
          <a:xfrm>
            <a:off x="1225550" y="66675"/>
            <a:ext cx="6802438" cy="1058863"/>
          </a:xfrm>
          <a:prstGeom prst="rect">
            <a:avLst/>
          </a:prstGeom>
        </p:spPr>
        <p:txBody>
          <a:bodyPr wrap="none" fromWordArt="1">
            <a:prstTxWarp prst="textPlain">
              <a:avLst>
                <a:gd name="adj" fmla="val 50000"/>
              </a:avLst>
            </a:prstTxWarp>
          </a:bodyPr>
          <a:lstStyle/>
          <a:p>
            <a:pPr algn="ctr"/>
            <a:r>
              <a:rPr lang="he-IL" sz="20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מערכות הפעלה</a:t>
            </a:r>
            <a:endParaRPr lang="en-US" sz="20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grpSp>
        <p:nvGrpSpPr>
          <p:cNvPr id="374787" name="Group 3">
            <a:extLst>
              <a:ext uri="{FF2B5EF4-FFF2-40B4-BE49-F238E27FC236}">
                <a16:creationId xmlns:a16="http://schemas.microsoft.com/office/drawing/2014/main" id="{A4F519CC-85B7-4884-EF32-B66ADA91F5DE}"/>
              </a:ext>
            </a:extLst>
          </p:cNvPr>
          <p:cNvGrpSpPr>
            <a:grpSpLocks/>
          </p:cNvGrpSpPr>
          <p:nvPr/>
        </p:nvGrpSpPr>
        <p:grpSpPr bwMode="auto">
          <a:xfrm>
            <a:off x="1524000" y="4405313"/>
            <a:ext cx="2062163" cy="1979612"/>
            <a:chOff x="1392" y="2688"/>
            <a:chExt cx="1632" cy="1684"/>
          </a:xfrm>
        </p:grpSpPr>
        <p:sp>
          <p:nvSpPr>
            <p:cNvPr id="7192" name="Oval 4">
              <a:extLst>
                <a:ext uri="{FF2B5EF4-FFF2-40B4-BE49-F238E27FC236}">
                  <a16:creationId xmlns:a16="http://schemas.microsoft.com/office/drawing/2014/main" id="{324B3E46-9B52-F8E9-1091-5E0AE982D26C}"/>
                </a:ext>
              </a:extLst>
            </p:cNvPr>
            <p:cNvSpPr>
              <a:spLocks noChangeArrowheads="1"/>
            </p:cNvSpPr>
            <p:nvPr/>
          </p:nvSpPr>
          <p:spPr bwMode="auto">
            <a:xfrm>
              <a:off x="1392" y="2688"/>
              <a:ext cx="1632" cy="163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he-IL" sz="2400">
                <a:latin typeface="Times New Roman" panose="02020603050405020304" pitchFamily="18" charset="0"/>
              </a:endParaRPr>
            </a:p>
          </p:txBody>
        </p:sp>
        <p:pic>
          <p:nvPicPr>
            <p:cNvPr id="7193" name="Picture 5" descr="avatiah">
              <a:extLst>
                <a:ext uri="{FF2B5EF4-FFF2-40B4-BE49-F238E27FC236}">
                  <a16:creationId xmlns:a16="http://schemas.microsoft.com/office/drawing/2014/main" id="{A421EDFE-212B-579B-A03D-AC31B55595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736"/>
              <a:ext cx="1536"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0" name="Text Box 6">
              <a:extLst>
                <a:ext uri="{FF2B5EF4-FFF2-40B4-BE49-F238E27FC236}">
                  <a16:creationId xmlns:a16="http://schemas.microsoft.com/office/drawing/2014/main" id="{B02F041E-4847-3508-5AF3-0FEA064DC472}"/>
                </a:ext>
              </a:extLst>
            </p:cNvPr>
            <p:cNvSpPr txBox="1">
              <a:spLocks noChangeArrowheads="1"/>
            </p:cNvSpPr>
            <p:nvPr/>
          </p:nvSpPr>
          <p:spPr bwMode="auto">
            <a:xfrm>
              <a:off x="1487" y="3876"/>
              <a:ext cx="1441"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he-IL" altLang="he-IL" sz="1600" b="1">
                  <a:effectLst>
                    <a:outerShdw blurRad="38100" dist="38100" dir="2700000" algn="tl">
                      <a:srgbClr val="C0C0C0"/>
                    </a:outerShdw>
                  </a:effectLst>
                  <a:latin typeface="Tahoma" pitchFamily="34" charset="0"/>
                  <a:cs typeface="Tahoma" pitchFamily="34" charset="0"/>
                </a:rPr>
                <a:t>מס' מערכות במקביל </a:t>
              </a:r>
              <a:endParaRPr lang="en-US" altLang="he-IL" sz="1600" b="1">
                <a:effectLst>
                  <a:outerShdw blurRad="38100" dist="38100" dir="2700000" algn="tl">
                    <a:srgbClr val="C0C0C0"/>
                  </a:outerShdw>
                </a:effectLst>
                <a:latin typeface="Tahoma" pitchFamily="34" charset="0"/>
                <a:cs typeface="Tahoma" pitchFamily="34" charset="0"/>
              </a:endParaRPr>
            </a:p>
          </p:txBody>
        </p:sp>
      </p:grpSp>
      <p:pic>
        <p:nvPicPr>
          <p:cNvPr id="7172" name="Picture 7">
            <a:extLst>
              <a:ext uri="{FF2B5EF4-FFF2-40B4-BE49-F238E27FC236}">
                <a16:creationId xmlns:a16="http://schemas.microsoft.com/office/drawing/2014/main" id="{13491633-0A6F-5ABD-0450-8D8F1E44E2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405188"/>
            <a:ext cx="1312863"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4792" name="Group 8">
            <a:extLst>
              <a:ext uri="{FF2B5EF4-FFF2-40B4-BE49-F238E27FC236}">
                <a16:creationId xmlns:a16="http://schemas.microsoft.com/office/drawing/2014/main" id="{4A3F78FE-C230-AE83-F804-0453CBAC4A11}"/>
              </a:ext>
            </a:extLst>
          </p:cNvPr>
          <p:cNvGrpSpPr>
            <a:grpSpLocks/>
          </p:cNvGrpSpPr>
          <p:nvPr/>
        </p:nvGrpSpPr>
        <p:grpSpPr bwMode="auto">
          <a:xfrm>
            <a:off x="4419600" y="2286000"/>
            <a:ext cx="2133600" cy="2057400"/>
            <a:chOff x="3792" y="768"/>
            <a:chExt cx="1632" cy="1632"/>
          </a:xfrm>
        </p:grpSpPr>
        <p:sp>
          <p:nvSpPr>
            <p:cNvPr id="7189" name="Oval 9">
              <a:extLst>
                <a:ext uri="{FF2B5EF4-FFF2-40B4-BE49-F238E27FC236}">
                  <a16:creationId xmlns:a16="http://schemas.microsoft.com/office/drawing/2014/main" id="{74F3E2D8-AABA-163F-A051-5056FE020BC6}"/>
                </a:ext>
              </a:extLst>
            </p:cNvPr>
            <p:cNvSpPr>
              <a:spLocks noChangeArrowheads="1"/>
            </p:cNvSpPr>
            <p:nvPr/>
          </p:nvSpPr>
          <p:spPr bwMode="auto">
            <a:xfrm>
              <a:off x="3792" y="768"/>
              <a:ext cx="1632" cy="163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he-IL" sz="2400">
                <a:latin typeface="Times New Roman" panose="02020603050405020304" pitchFamily="18" charset="0"/>
              </a:endParaRPr>
            </a:p>
          </p:txBody>
        </p:sp>
        <p:pic>
          <p:nvPicPr>
            <p:cNvPr id="7190" name="Picture 10" descr="EPSN0034">
              <a:extLst>
                <a:ext uri="{FF2B5EF4-FFF2-40B4-BE49-F238E27FC236}">
                  <a16:creationId xmlns:a16="http://schemas.microsoft.com/office/drawing/2014/main" id="{A3AA86F2-9269-F366-715D-FE3E2985BB69}"/>
                </a:ext>
              </a:extLst>
            </p:cNvPr>
            <p:cNvPicPr>
              <a:picLocks noChangeAspect="1" noChangeArrowheads="1"/>
            </p:cNvPicPr>
            <p:nvPr/>
          </p:nvPicPr>
          <p:blipFill>
            <a:blip r:embed="rId8">
              <a:lum bright="16000" contrast="20000"/>
              <a:extLst>
                <a:ext uri="{28A0092B-C50C-407E-A947-70E740481C1C}">
                  <a14:useLocalDpi xmlns:a14="http://schemas.microsoft.com/office/drawing/2010/main" val="0"/>
                </a:ext>
              </a:extLst>
            </a:blip>
            <a:srcRect/>
            <a:stretch>
              <a:fillRect/>
            </a:stretch>
          </p:blipFill>
          <p:spPr bwMode="auto">
            <a:xfrm>
              <a:off x="4032" y="1131"/>
              <a:ext cx="1200"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5" name="Text Box 11">
              <a:extLst>
                <a:ext uri="{FF2B5EF4-FFF2-40B4-BE49-F238E27FC236}">
                  <a16:creationId xmlns:a16="http://schemas.microsoft.com/office/drawing/2014/main" id="{1F9D6055-4189-BE3E-201E-7FB9EA0DA483}"/>
                </a:ext>
              </a:extLst>
            </p:cNvPr>
            <p:cNvSpPr txBox="1">
              <a:spLocks noChangeArrowheads="1"/>
            </p:cNvSpPr>
            <p:nvPr/>
          </p:nvSpPr>
          <p:spPr bwMode="auto">
            <a:xfrm>
              <a:off x="3841" y="2054"/>
              <a:ext cx="1439"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he-IL" altLang="he-IL" sz="1600" b="1">
                  <a:effectLst>
                    <a:outerShdw blurRad="38100" dist="38100" dir="2700000" algn="tl">
                      <a:srgbClr val="C0C0C0"/>
                    </a:outerShdw>
                  </a:effectLst>
                  <a:latin typeface="Tahoma" pitchFamily="34" charset="0"/>
                  <a:cs typeface="Tahoma" pitchFamily="34" charset="0"/>
                </a:rPr>
                <a:t>מילכוד</a:t>
              </a:r>
              <a:r>
                <a:rPr lang="he-IL" altLang="he-IL" sz="1600" b="1">
                  <a:solidFill>
                    <a:srgbClr val="A50021"/>
                  </a:solidFill>
                  <a:effectLst>
                    <a:outerShdw blurRad="38100" dist="38100" dir="2700000" algn="tl">
                      <a:srgbClr val="C0C0C0"/>
                    </a:outerShdw>
                  </a:effectLst>
                  <a:latin typeface="Tahoma" pitchFamily="34" charset="0"/>
                  <a:cs typeface="Tahoma" pitchFamily="34" charset="0"/>
                </a:rPr>
                <a:t> </a:t>
              </a:r>
              <a:endParaRPr lang="en-US" altLang="he-IL" sz="1600" b="1">
                <a:solidFill>
                  <a:srgbClr val="A50021"/>
                </a:solidFill>
                <a:effectLst>
                  <a:outerShdw blurRad="38100" dist="38100" dir="2700000" algn="tl">
                    <a:srgbClr val="C0C0C0"/>
                  </a:outerShdw>
                </a:effectLst>
                <a:latin typeface="Tahoma" pitchFamily="34" charset="0"/>
                <a:cs typeface="Tahoma" pitchFamily="34" charset="0"/>
              </a:endParaRPr>
            </a:p>
          </p:txBody>
        </p:sp>
      </p:grpSp>
      <p:grpSp>
        <p:nvGrpSpPr>
          <p:cNvPr id="374796" name="Group 12">
            <a:extLst>
              <a:ext uri="{FF2B5EF4-FFF2-40B4-BE49-F238E27FC236}">
                <a16:creationId xmlns:a16="http://schemas.microsoft.com/office/drawing/2014/main" id="{9CAF97F5-5164-8F71-E973-911E13B6997D}"/>
              </a:ext>
            </a:extLst>
          </p:cNvPr>
          <p:cNvGrpSpPr>
            <a:grpSpLocks/>
          </p:cNvGrpSpPr>
          <p:nvPr/>
        </p:nvGrpSpPr>
        <p:grpSpPr bwMode="auto">
          <a:xfrm>
            <a:off x="3810000" y="4479925"/>
            <a:ext cx="1990725" cy="1936750"/>
            <a:chOff x="3312" y="2976"/>
            <a:chExt cx="1344" cy="1355"/>
          </a:xfrm>
        </p:grpSpPr>
        <p:sp>
          <p:nvSpPr>
            <p:cNvPr id="7186" name="Oval 13">
              <a:extLst>
                <a:ext uri="{FF2B5EF4-FFF2-40B4-BE49-F238E27FC236}">
                  <a16:creationId xmlns:a16="http://schemas.microsoft.com/office/drawing/2014/main" id="{49F0967A-EB90-5903-7D06-6320AF522134}"/>
                </a:ext>
              </a:extLst>
            </p:cNvPr>
            <p:cNvSpPr>
              <a:spLocks noChangeArrowheads="1"/>
            </p:cNvSpPr>
            <p:nvPr/>
          </p:nvSpPr>
          <p:spPr bwMode="auto">
            <a:xfrm>
              <a:off x="3312" y="2976"/>
              <a:ext cx="1344" cy="134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he-IL" sz="2400">
                <a:latin typeface="Times New Roman" panose="02020603050405020304" pitchFamily="18" charset="0"/>
              </a:endParaRPr>
            </a:p>
          </p:txBody>
        </p:sp>
        <p:pic>
          <p:nvPicPr>
            <p:cNvPr id="7187" name="Picture 14">
              <a:extLst>
                <a:ext uri="{FF2B5EF4-FFF2-40B4-BE49-F238E27FC236}">
                  <a16:creationId xmlns:a16="http://schemas.microsoft.com/office/drawing/2014/main" id="{3D10DCBC-CFFB-E234-3FE0-8E5B4C931D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 y="3134"/>
              <a:ext cx="569" cy="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4799" name="Text Box 15">
              <a:extLst>
                <a:ext uri="{FF2B5EF4-FFF2-40B4-BE49-F238E27FC236}">
                  <a16:creationId xmlns:a16="http://schemas.microsoft.com/office/drawing/2014/main" id="{2ADA7932-A002-ABFC-9C2E-93C42A297A19}"/>
                </a:ext>
              </a:extLst>
            </p:cNvPr>
            <p:cNvSpPr txBox="1">
              <a:spLocks noChangeArrowheads="1"/>
            </p:cNvSpPr>
            <p:nvPr/>
          </p:nvSpPr>
          <p:spPr bwMode="auto">
            <a:xfrm>
              <a:off x="3373" y="4076"/>
              <a:ext cx="1185"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he-IL" altLang="he-IL" b="1">
                  <a:effectLst>
                    <a:outerShdw blurRad="38100" dist="38100" dir="2700000" algn="tl">
                      <a:srgbClr val="C0C0C0"/>
                    </a:outerShdw>
                  </a:effectLst>
                  <a:latin typeface="Tahoma" pitchFamily="34" charset="0"/>
                  <a:cs typeface="Tahoma" pitchFamily="34" charset="0"/>
                </a:rPr>
                <a:t>סלולארי </a:t>
              </a:r>
              <a:endParaRPr lang="en-US" altLang="he-IL" b="1">
                <a:effectLst>
                  <a:outerShdw blurRad="38100" dist="38100" dir="2700000" algn="tl">
                    <a:srgbClr val="C0C0C0"/>
                  </a:outerShdw>
                </a:effectLst>
                <a:latin typeface="Tahoma" pitchFamily="34" charset="0"/>
                <a:cs typeface="Tahoma" pitchFamily="34" charset="0"/>
              </a:endParaRPr>
            </a:p>
          </p:txBody>
        </p:sp>
      </p:grpSp>
      <p:grpSp>
        <p:nvGrpSpPr>
          <p:cNvPr id="374800" name="Group 16">
            <a:extLst>
              <a:ext uri="{FF2B5EF4-FFF2-40B4-BE49-F238E27FC236}">
                <a16:creationId xmlns:a16="http://schemas.microsoft.com/office/drawing/2014/main" id="{4316F98D-CD41-CDC7-D3DC-D0C101FCDBC6}"/>
              </a:ext>
            </a:extLst>
          </p:cNvPr>
          <p:cNvGrpSpPr>
            <a:grpSpLocks/>
          </p:cNvGrpSpPr>
          <p:nvPr/>
        </p:nvGrpSpPr>
        <p:grpSpPr bwMode="auto">
          <a:xfrm>
            <a:off x="457200" y="2362200"/>
            <a:ext cx="2133600" cy="2057400"/>
            <a:chOff x="672" y="1152"/>
            <a:chExt cx="1632" cy="1632"/>
          </a:xfrm>
        </p:grpSpPr>
        <p:sp>
          <p:nvSpPr>
            <p:cNvPr id="7183" name="Oval 17">
              <a:extLst>
                <a:ext uri="{FF2B5EF4-FFF2-40B4-BE49-F238E27FC236}">
                  <a16:creationId xmlns:a16="http://schemas.microsoft.com/office/drawing/2014/main" id="{4C2365CE-3286-175F-9785-4909D1D5E742}"/>
                </a:ext>
              </a:extLst>
            </p:cNvPr>
            <p:cNvSpPr>
              <a:spLocks noChangeArrowheads="1"/>
            </p:cNvSpPr>
            <p:nvPr/>
          </p:nvSpPr>
          <p:spPr bwMode="auto">
            <a:xfrm>
              <a:off x="672" y="1152"/>
              <a:ext cx="1632" cy="163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he-IL" sz="2400">
                <a:latin typeface="Times New Roman" panose="02020603050405020304" pitchFamily="18" charset="0"/>
              </a:endParaRPr>
            </a:p>
          </p:txBody>
        </p:sp>
        <p:pic>
          <p:nvPicPr>
            <p:cNvPr id="7184" name="Picture 18" descr="MVC-011F">
              <a:extLst>
                <a:ext uri="{FF2B5EF4-FFF2-40B4-BE49-F238E27FC236}">
                  <a16:creationId xmlns:a16="http://schemas.microsoft.com/office/drawing/2014/main" id="{864E1C6F-01F9-7830-6ADC-250573F06F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1518"/>
              <a:ext cx="120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Lst>
          </p:spPr>
        </p:pic>
        <p:sp>
          <p:nvSpPr>
            <p:cNvPr id="374803" name="Text Box 19">
              <a:extLst>
                <a:ext uri="{FF2B5EF4-FFF2-40B4-BE49-F238E27FC236}">
                  <a16:creationId xmlns:a16="http://schemas.microsoft.com/office/drawing/2014/main" id="{DA306762-5381-AFDC-872E-1C7CA555EC4C}"/>
                </a:ext>
              </a:extLst>
            </p:cNvPr>
            <p:cNvSpPr txBox="1">
              <a:spLocks noChangeArrowheads="1"/>
            </p:cNvSpPr>
            <p:nvPr/>
          </p:nvSpPr>
          <p:spPr bwMode="auto">
            <a:xfrm>
              <a:off x="769" y="2256"/>
              <a:ext cx="1438"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he-IL" altLang="he-IL" sz="1600" b="1">
                  <a:effectLst>
                    <a:outerShdw blurRad="38100" dist="38100" dir="2700000" algn="tl">
                      <a:srgbClr val="C0C0C0"/>
                    </a:outerShdw>
                  </a:effectLst>
                  <a:latin typeface="Tahoma" pitchFamily="34" charset="0"/>
                  <a:cs typeface="Tahoma" pitchFamily="34" charset="0"/>
                </a:rPr>
                <a:t>מיידי / מתאבד</a:t>
              </a:r>
              <a:endParaRPr lang="en-US" altLang="he-IL" sz="1600" b="1">
                <a:effectLst>
                  <a:outerShdw blurRad="38100" dist="38100" dir="2700000" algn="tl">
                    <a:srgbClr val="C0C0C0"/>
                  </a:outerShdw>
                </a:effectLst>
                <a:latin typeface="Tahoma" pitchFamily="34" charset="0"/>
                <a:cs typeface="Tahoma" pitchFamily="34" charset="0"/>
              </a:endParaRPr>
            </a:p>
          </p:txBody>
        </p:sp>
      </p:grpSp>
      <p:grpSp>
        <p:nvGrpSpPr>
          <p:cNvPr id="374804" name="Group 20">
            <a:extLst>
              <a:ext uri="{FF2B5EF4-FFF2-40B4-BE49-F238E27FC236}">
                <a16:creationId xmlns:a16="http://schemas.microsoft.com/office/drawing/2014/main" id="{43EC9CD0-5720-FA1A-1F7F-402884A46E9B}"/>
              </a:ext>
            </a:extLst>
          </p:cNvPr>
          <p:cNvGrpSpPr>
            <a:grpSpLocks/>
          </p:cNvGrpSpPr>
          <p:nvPr/>
        </p:nvGrpSpPr>
        <p:grpSpPr bwMode="auto">
          <a:xfrm>
            <a:off x="2362200" y="1066800"/>
            <a:ext cx="2205038" cy="2057400"/>
            <a:chOff x="2112" y="672"/>
            <a:chExt cx="1632" cy="1632"/>
          </a:xfrm>
        </p:grpSpPr>
        <p:sp>
          <p:nvSpPr>
            <p:cNvPr id="7180" name="Oval 21">
              <a:extLst>
                <a:ext uri="{FF2B5EF4-FFF2-40B4-BE49-F238E27FC236}">
                  <a16:creationId xmlns:a16="http://schemas.microsoft.com/office/drawing/2014/main" id="{7D052471-FF76-D35E-C073-CBAA1F66FA1F}"/>
                </a:ext>
              </a:extLst>
            </p:cNvPr>
            <p:cNvSpPr>
              <a:spLocks noChangeArrowheads="1"/>
            </p:cNvSpPr>
            <p:nvPr/>
          </p:nvSpPr>
          <p:spPr bwMode="auto">
            <a:xfrm>
              <a:off x="2112" y="672"/>
              <a:ext cx="1632" cy="163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he-IL" sz="2400">
                <a:latin typeface="Times New Roman" panose="02020603050405020304" pitchFamily="18" charset="0"/>
              </a:endParaRPr>
            </a:p>
          </p:txBody>
        </p:sp>
        <p:pic>
          <p:nvPicPr>
            <p:cNvPr id="7181" name="Picture 22" descr="112">
              <a:extLst>
                <a:ext uri="{FF2B5EF4-FFF2-40B4-BE49-F238E27FC236}">
                  <a16:creationId xmlns:a16="http://schemas.microsoft.com/office/drawing/2014/main" id="{24F3D303-83F5-C261-2CC9-B260B38B35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0" y="960"/>
              <a:ext cx="1104"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807" name="Text Box 23">
              <a:extLst>
                <a:ext uri="{FF2B5EF4-FFF2-40B4-BE49-F238E27FC236}">
                  <a16:creationId xmlns:a16="http://schemas.microsoft.com/office/drawing/2014/main" id="{8BD372EF-75AF-FD82-A3B1-4B9D92CDE99A}"/>
                </a:ext>
              </a:extLst>
            </p:cNvPr>
            <p:cNvSpPr txBox="1">
              <a:spLocks noChangeArrowheads="1"/>
            </p:cNvSpPr>
            <p:nvPr/>
          </p:nvSpPr>
          <p:spPr bwMode="auto">
            <a:xfrm>
              <a:off x="2210" y="1958"/>
              <a:ext cx="1437"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he-IL" altLang="he-IL" sz="1600" b="1">
                  <a:effectLst>
                    <a:outerShdw blurRad="38100" dist="38100" dir="2700000" algn="tl">
                      <a:srgbClr val="C0C0C0"/>
                    </a:outerShdw>
                  </a:effectLst>
                  <a:latin typeface="Tahoma" pitchFamily="34" charset="0"/>
                  <a:cs typeface="Tahoma" pitchFamily="34" charset="0"/>
                </a:rPr>
                <a:t>זמן / השהייה</a:t>
              </a:r>
              <a:r>
                <a:rPr lang="he-IL" altLang="he-IL" sz="2000" b="1">
                  <a:effectLst>
                    <a:outerShdw blurRad="38100" dist="38100" dir="2700000" algn="tl">
                      <a:srgbClr val="C0C0C0"/>
                    </a:outerShdw>
                  </a:effectLst>
                  <a:latin typeface="Tahoma" pitchFamily="34" charset="0"/>
                  <a:cs typeface="Tahoma" pitchFamily="34" charset="0"/>
                </a:rPr>
                <a:t> </a:t>
              </a:r>
              <a:endParaRPr lang="en-US" altLang="he-IL" sz="2000" b="1">
                <a:effectLst>
                  <a:outerShdw blurRad="38100" dist="38100" dir="2700000" algn="tl">
                    <a:srgbClr val="C0C0C0"/>
                  </a:outerShdw>
                </a:effectLst>
                <a:latin typeface="Tahoma" pitchFamily="34" charset="0"/>
                <a:cs typeface="Tahoma" pitchFamily="34" charset="0"/>
              </a:endParaRPr>
            </a:p>
          </p:txBody>
        </p:sp>
      </p:grpSp>
      <p:sp>
        <p:nvSpPr>
          <p:cNvPr id="7177" name="Text Box 24">
            <a:extLst>
              <a:ext uri="{FF2B5EF4-FFF2-40B4-BE49-F238E27FC236}">
                <a16:creationId xmlns:a16="http://schemas.microsoft.com/office/drawing/2014/main" id="{FC20AF45-21EF-D01E-D850-C34CACE06556}"/>
              </a:ext>
            </a:extLst>
          </p:cNvPr>
          <p:cNvSpPr txBox="1">
            <a:spLocks noChangeArrowheads="1"/>
          </p:cNvSpPr>
          <p:nvPr/>
        </p:nvSpPr>
        <p:spPr bwMode="auto">
          <a:xfrm>
            <a:off x="6248400" y="2286000"/>
            <a:ext cx="26670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sz="2400" b="1">
                <a:solidFill>
                  <a:srgbClr val="FF3300"/>
                </a:solidFill>
                <a:latin typeface="Times New Roman" panose="02020603050405020304" pitchFamily="18" charset="0"/>
              </a:rPr>
              <a:t>על זמן</a:t>
            </a:r>
            <a:r>
              <a:rPr lang="he-IL" altLang="he-IL" sz="2400">
                <a:latin typeface="Times New Roman" panose="02020603050405020304" pitchFamily="18" charset="0"/>
              </a:rPr>
              <a:t> :שעון מחוגים, שעון דיגיטלי, שעון מעורר</a:t>
            </a:r>
          </a:p>
          <a:p>
            <a:pPr eaLnBrk="1" hangingPunct="1">
              <a:spcBef>
                <a:spcPct val="50000"/>
              </a:spcBef>
              <a:buFontTx/>
              <a:buNone/>
            </a:pPr>
            <a:r>
              <a:rPr lang="he-IL" altLang="he-IL" sz="2400" b="1">
                <a:solidFill>
                  <a:srgbClr val="FF3300"/>
                </a:solidFill>
                <a:latin typeface="Times New Roman" panose="02020603050405020304" pitchFamily="18" charset="0"/>
              </a:rPr>
              <a:t>פס דריכה</a:t>
            </a:r>
            <a:r>
              <a:rPr lang="he-IL" altLang="he-IL" sz="2400">
                <a:latin typeface="Times New Roman" panose="02020603050405020304" pitchFamily="18" charset="0"/>
              </a:rPr>
              <a:t> : סוגר מעגל ע"י הרמה, הזזה, פתיחה של משהו</a:t>
            </a:r>
          </a:p>
          <a:p>
            <a:pPr eaLnBrk="1" hangingPunct="1">
              <a:spcBef>
                <a:spcPct val="50000"/>
              </a:spcBef>
              <a:buFontTx/>
              <a:buNone/>
            </a:pPr>
            <a:r>
              <a:rPr lang="he-IL" altLang="he-IL" sz="2400" b="1">
                <a:solidFill>
                  <a:srgbClr val="FF3300"/>
                </a:solidFill>
                <a:latin typeface="Times New Roman" panose="02020603050405020304" pitchFamily="18" charset="0"/>
              </a:rPr>
              <a:t>אלחוטי</a:t>
            </a:r>
            <a:r>
              <a:rPr lang="he-IL" altLang="he-IL" sz="2400">
                <a:latin typeface="Times New Roman" panose="02020603050405020304" pitchFamily="18" charset="0"/>
              </a:rPr>
              <a:t> : פלאפון, שלט של שער, שלט של רכב (ע"י תצפיתן)</a:t>
            </a:r>
          </a:p>
          <a:p>
            <a:pPr eaLnBrk="1" hangingPunct="1">
              <a:spcBef>
                <a:spcPct val="50000"/>
              </a:spcBef>
              <a:buFontTx/>
              <a:buNone/>
            </a:pPr>
            <a:r>
              <a:rPr lang="he-IL" altLang="he-IL" sz="2400" b="1">
                <a:solidFill>
                  <a:srgbClr val="FF3300"/>
                </a:solidFill>
                <a:latin typeface="Times New Roman" panose="02020603050405020304" pitchFamily="18" charset="0"/>
              </a:rPr>
              <a:t>מתג הפעלה</a:t>
            </a:r>
            <a:r>
              <a:rPr lang="he-IL" altLang="he-IL" sz="2400">
                <a:latin typeface="Times New Roman" panose="02020603050405020304" pitchFamily="18" charset="0"/>
              </a:rPr>
              <a:t>, מחבל</a:t>
            </a:r>
            <a:endParaRPr lang="en-US" altLang="he-IL" sz="2400">
              <a:latin typeface="Times New Roman" panose="02020603050405020304" pitchFamily="18" charset="0"/>
            </a:endParaRPr>
          </a:p>
        </p:txBody>
      </p:sp>
      <p:pic>
        <p:nvPicPr>
          <p:cNvPr id="7178" name="תמונה 10" descr="סמל עירייה צבעוני">
            <a:extLst>
              <a:ext uri="{FF2B5EF4-FFF2-40B4-BE49-F238E27FC236}">
                <a16:creationId xmlns:a16="http://schemas.microsoft.com/office/drawing/2014/main" id="{AA3842D1-7185-BE69-F4E0-8824A2B0F3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תמונה 11" descr="C:\WINDOWS\TEMP\BITAHONL.JPG">
            <a:extLst>
              <a:ext uri="{FF2B5EF4-FFF2-40B4-BE49-F238E27FC236}">
                <a16:creationId xmlns:a16="http://schemas.microsoft.com/office/drawing/2014/main" id="{8DE044C5-F486-7CAE-3099-195FB7BD767C}"/>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8172450" y="188913"/>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4804"/>
                                        </p:tgtEl>
                                        <p:attrNameLst>
                                          <p:attrName>style.visibility</p:attrName>
                                        </p:attrNameLst>
                                      </p:cBhvr>
                                      <p:to>
                                        <p:strVal val="visible"/>
                                      </p:to>
                                    </p:set>
                                    <p:anim calcmode="lin" valueType="num">
                                      <p:cBhvr additive="base">
                                        <p:cTn id="7" dur="500" fill="hold"/>
                                        <p:tgtEl>
                                          <p:spTgt spid="374804"/>
                                        </p:tgtEl>
                                        <p:attrNameLst>
                                          <p:attrName>ppt_x</p:attrName>
                                        </p:attrNameLst>
                                      </p:cBhvr>
                                      <p:tavLst>
                                        <p:tav tm="0">
                                          <p:val>
                                            <p:strVal val="0-#ppt_w/2"/>
                                          </p:val>
                                        </p:tav>
                                        <p:tav tm="100000">
                                          <p:val>
                                            <p:strVal val="#ppt_x"/>
                                          </p:val>
                                        </p:tav>
                                      </p:tavLst>
                                    </p:anim>
                                    <p:anim calcmode="lin" valueType="num">
                                      <p:cBhvr additive="base">
                                        <p:cTn id="8" dur="500" fill="hold"/>
                                        <p:tgtEl>
                                          <p:spTgt spid="374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4792"/>
                                        </p:tgtEl>
                                        <p:attrNameLst>
                                          <p:attrName>style.visibility</p:attrName>
                                        </p:attrNameLst>
                                      </p:cBhvr>
                                      <p:to>
                                        <p:strVal val="visible"/>
                                      </p:to>
                                    </p:set>
                                    <p:anim calcmode="lin" valueType="num">
                                      <p:cBhvr additive="base">
                                        <p:cTn id="13" dur="500" fill="hold"/>
                                        <p:tgtEl>
                                          <p:spTgt spid="374792"/>
                                        </p:tgtEl>
                                        <p:attrNameLst>
                                          <p:attrName>ppt_x</p:attrName>
                                        </p:attrNameLst>
                                      </p:cBhvr>
                                      <p:tavLst>
                                        <p:tav tm="0">
                                          <p:val>
                                            <p:strVal val="0-#ppt_w/2"/>
                                          </p:val>
                                        </p:tav>
                                        <p:tav tm="100000">
                                          <p:val>
                                            <p:strVal val="#ppt_x"/>
                                          </p:val>
                                        </p:tav>
                                      </p:tavLst>
                                    </p:anim>
                                    <p:anim calcmode="lin" valueType="num">
                                      <p:cBhvr additive="base">
                                        <p:cTn id="14" dur="500" fill="hold"/>
                                        <p:tgtEl>
                                          <p:spTgt spid="3747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4796"/>
                                        </p:tgtEl>
                                        <p:attrNameLst>
                                          <p:attrName>style.visibility</p:attrName>
                                        </p:attrNameLst>
                                      </p:cBhvr>
                                      <p:to>
                                        <p:strVal val="visible"/>
                                      </p:to>
                                    </p:set>
                                    <p:anim calcmode="lin" valueType="num">
                                      <p:cBhvr additive="base">
                                        <p:cTn id="19" dur="500" fill="hold"/>
                                        <p:tgtEl>
                                          <p:spTgt spid="374796"/>
                                        </p:tgtEl>
                                        <p:attrNameLst>
                                          <p:attrName>ppt_x</p:attrName>
                                        </p:attrNameLst>
                                      </p:cBhvr>
                                      <p:tavLst>
                                        <p:tav tm="0">
                                          <p:val>
                                            <p:strVal val="0-#ppt_w/2"/>
                                          </p:val>
                                        </p:tav>
                                        <p:tav tm="100000">
                                          <p:val>
                                            <p:strVal val="#ppt_x"/>
                                          </p:val>
                                        </p:tav>
                                      </p:tavLst>
                                    </p:anim>
                                    <p:anim calcmode="lin" valueType="num">
                                      <p:cBhvr additive="base">
                                        <p:cTn id="20" dur="500" fill="hold"/>
                                        <p:tgtEl>
                                          <p:spTgt spid="3747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74800"/>
                                        </p:tgtEl>
                                        <p:attrNameLst>
                                          <p:attrName>style.visibility</p:attrName>
                                        </p:attrNameLst>
                                      </p:cBhvr>
                                      <p:to>
                                        <p:strVal val="visible"/>
                                      </p:to>
                                    </p:set>
                                    <p:anim calcmode="lin" valueType="num">
                                      <p:cBhvr additive="base">
                                        <p:cTn id="25" dur="500" fill="hold"/>
                                        <p:tgtEl>
                                          <p:spTgt spid="374800"/>
                                        </p:tgtEl>
                                        <p:attrNameLst>
                                          <p:attrName>ppt_x</p:attrName>
                                        </p:attrNameLst>
                                      </p:cBhvr>
                                      <p:tavLst>
                                        <p:tav tm="0">
                                          <p:val>
                                            <p:strVal val="0-#ppt_w/2"/>
                                          </p:val>
                                        </p:tav>
                                        <p:tav tm="100000">
                                          <p:val>
                                            <p:strVal val="#ppt_x"/>
                                          </p:val>
                                        </p:tav>
                                      </p:tavLst>
                                    </p:anim>
                                    <p:anim calcmode="lin" valueType="num">
                                      <p:cBhvr additive="base">
                                        <p:cTn id="26" dur="500" fill="hold"/>
                                        <p:tgtEl>
                                          <p:spTgt spid="3748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74787"/>
                                        </p:tgtEl>
                                        <p:attrNameLst>
                                          <p:attrName>style.visibility</p:attrName>
                                        </p:attrNameLst>
                                      </p:cBhvr>
                                      <p:to>
                                        <p:strVal val="visible"/>
                                      </p:to>
                                    </p:set>
                                    <p:anim calcmode="lin" valueType="num">
                                      <p:cBhvr additive="base">
                                        <p:cTn id="31" dur="500" fill="hold"/>
                                        <p:tgtEl>
                                          <p:spTgt spid="374787"/>
                                        </p:tgtEl>
                                        <p:attrNameLst>
                                          <p:attrName>ppt_x</p:attrName>
                                        </p:attrNameLst>
                                      </p:cBhvr>
                                      <p:tavLst>
                                        <p:tav tm="0">
                                          <p:val>
                                            <p:strVal val="0-#ppt_w/2"/>
                                          </p:val>
                                        </p:tav>
                                        <p:tav tm="100000">
                                          <p:val>
                                            <p:strVal val="#ppt_x"/>
                                          </p:val>
                                        </p:tav>
                                      </p:tavLst>
                                    </p:anim>
                                    <p:anim calcmode="lin" valueType="num">
                                      <p:cBhvr additive="base">
                                        <p:cTn id="32" dur="500" fill="hold"/>
                                        <p:tgtEl>
                                          <p:spTgt spid="374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BF865317-F78E-123F-32E3-6A3108932164}"/>
              </a:ext>
            </a:extLst>
          </p:cNvPr>
          <p:cNvSpPr txBox="1">
            <a:spLocks noChangeArrowheads="1"/>
          </p:cNvSpPr>
          <p:nvPr/>
        </p:nvSpPr>
        <p:spPr bwMode="auto">
          <a:xfrm>
            <a:off x="7007225" y="2057400"/>
            <a:ext cx="1374775"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he-IL" altLang="he-IL" sz="2400" b="1">
                <a:latin typeface="Tahoma" panose="020B0604030504040204" pitchFamily="34" charset="0"/>
                <a:ea typeface="Times New Roman (Hebrew)" pitchFamily="18" charset="0"/>
                <a:cs typeface="Tahoma" panose="020B0604030504040204" pitchFamily="34" charset="0"/>
              </a:rPr>
              <a:t>מערכת </a:t>
            </a:r>
            <a:endParaRPr lang="en-US" altLang="he-IL" sz="2400" b="1">
              <a:latin typeface="Tahoma" panose="020B0604030504040204" pitchFamily="34" charset="0"/>
              <a:ea typeface="Times New Roman (Hebrew)" pitchFamily="18" charset="0"/>
              <a:cs typeface="Tahoma" panose="020B0604030504040204" pitchFamily="34" charset="0"/>
            </a:endParaRPr>
          </a:p>
          <a:p>
            <a:pPr>
              <a:spcBef>
                <a:spcPct val="0"/>
              </a:spcBef>
              <a:buFontTx/>
              <a:buNone/>
            </a:pPr>
            <a:r>
              <a:rPr lang="he-IL" altLang="he-IL" sz="2400" b="1">
                <a:latin typeface="Tahoma" panose="020B0604030504040204" pitchFamily="34" charset="0"/>
                <a:ea typeface="Times New Roman (Hebrew)" pitchFamily="18" charset="0"/>
                <a:cs typeface="Tahoma" panose="020B0604030504040204" pitchFamily="34" charset="0"/>
              </a:rPr>
              <a:t>הפעלה</a:t>
            </a:r>
            <a:endParaRPr lang="en-US" altLang="he-IL" sz="2400" b="1">
              <a:latin typeface="Tahoma" panose="020B0604030504040204" pitchFamily="34" charset="0"/>
              <a:ea typeface="Times New Roman (Hebrew)" pitchFamily="18" charset="0"/>
              <a:cs typeface="Tahoma" panose="020B0604030504040204" pitchFamily="34" charset="0"/>
            </a:endParaRPr>
          </a:p>
        </p:txBody>
      </p:sp>
      <p:pic>
        <p:nvPicPr>
          <p:cNvPr id="8195" name="Picture 3" descr="112">
            <a:extLst>
              <a:ext uri="{FF2B5EF4-FFF2-40B4-BE49-F238E27FC236}">
                <a16:creationId xmlns:a16="http://schemas.microsoft.com/office/drawing/2014/main" id="{B697B08E-087F-516B-392D-9999B1DAC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003550"/>
            <a:ext cx="1204913" cy="1111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196" name="AutoShape 4">
            <a:extLst>
              <a:ext uri="{FF2B5EF4-FFF2-40B4-BE49-F238E27FC236}">
                <a16:creationId xmlns:a16="http://schemas.microsoft.com/office/drawing/2014/main" id="{07DC6CC6-B726-2E8C-42E8-32F9D7215420}"/>
              </a:ext>
            </a:extLst>
          </p:cNvPr>
          <p:cNvSpPr>
            <a:spLocks noChangeArrowheads="1"/>
          </p:cNvSpPr>
          <p:nvPr/>
        </p:nvSpPr>
        <p:spPr bwMode="auto">
          <a:xfrm>
            <a:off x="6172200" y="2209800"/>
            <a:ext cx="800100" cy="520700"/>
          </a:xfrm>
          <a:prstGeom prst="leftArrow">
            <a:avLst>
              <a:gd name="adj1" fmla="val 50000"/>
              <a:gd name="adj2" fmla="val 38415"/>
            </a:avLst>
          </a:prstGeom>
          <a:solidFill>
            <a:srgbClr val="66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sp>
        <p:nvSpPr>
          <p:cNvPr id="8197" name="Text Box 5">
            <a:extLst>
              <a:ext uri="{FF2B5EF4-FFF2-40B4-BE49-F238E27FC236}">
                <a16:creationId xmlns:a16="http://schemas.microsoft.com/office/drawing/2014/main" id="{3074D2BF-64C7-FEB1-61E8-DD089FFB70DA}"/>
              </a:ext>
            </a:extLst>
          </p:cNvPr>
          <p:cNvSpPr txBox="1">
            <a:spLocks noChangeArrowheads="1"/>
          </p:cNvSpPr>
          <p:nvPr/>
        </p:nvSpPr>
        <p:spPr bwMode="auto">
          <a:xfrm>
            <a:off x="1676400" y="2286000"/>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he-IL" altLang="he-IL" sz="2400" b="1">
                <a:latin typeface="Tahoma" panose="020B0604030504040204" pitchFamily="34" charset="0"/>
                <a:ea typeface="Times New Roman (Hebrew)" pitchFamily="18" charset="0"/>
                <a:cs typeface="Tahoma" panose="020B0604030504040204" pitchFamily="34" charset="0"/>
              </a:rPr>
              <a:t>רסס</a:t>
            </a:r>
            <a:endParaRPr lang="en-US" altLang="he-IL" sz="2400" b="1">
              <a:latin typeface="Tahoma" panose="020B0604030504040204" pitchFamily="34" charset="0"/>
              <a:ea typeface="Times New Roman (Hebrew)" pitchFamily="18" charset="0"/>
              <a:cs typeface="Tahoma" panose="020B0604030504040204" pitchFamily="34" charset="0"/>
            </a:endParaRPr>
          </a:p>
        </p:txBody>
      </p:sp>
      <p:pic>
        <p:nvPicPr>
          <p:cNvPr id="8198" name="Picture 6" descr="126">
            <a:extLst>
              <a:ext uri="{FF2B5EF4-FFF2-40B4-BE49-F238E27FC236}">
                <a16:creationId xmlns:a16="http://schemas.microsoft.com/office/drawing/2014/main" id="{3DDDE6AC-AE08-468E-44E5-9A254AD5C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2000250" cy="1123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199" name="Text Box 7">
            <a:extLst>
              <a:ext uri="{FF2B5EF4-FFF2-40B4-BE49-F238E27FC236}">
                <a16:creationId xmlns:a16="http://schemas.microsoft.com/office/drawing/2014/main" id="{78651166-5C79-5DBD-7C43-C0BE3F4900AC}"/>
              </a:ext>
            </a:extLst>
          </p:cNvPr>
          <p:cNvSpPr txBox="1">
            <a:spLocks noChangeArrowheads="1"/>
          </p:cNvSpPr>
          <p:nvPr/>
        </p:nvSpPr>
        <p:spPr bwMode="auto">
          <a:xfrm>
            <a:off x="4419600" y="220980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he-IL" altLang="he-IL" sz="2400" b="1">
                <a:latin typeface="Tahoma" panose="020B0604030504040204" pitchFamily="34" charset="0"/>
                <a:ea typeface="Times New Roman (Hebrew)" pitchFamily="18" charset="0"/>
                <a:cs typeface="Tahoma" panose="020B0604030504040204" pitchFamily="34" charset="0"/>
              </a:rPr>
              <a:t>חנ”מ</a:t>
            </a:r>
            <a:endParaRPr lang="en-US" altLang="he-IL" sz="2400" b="1">
              <a:latin typeface="Tahoma" panose="020B0604030504040204" pitchFamily="34" charset="0"/>
              <a:ea typeface="Times New Roman (Hebrew)" pitchFamily="18" charset="0"/>
              <a:cs typeface="Tahoma" panose="020B0604030504040204" pitchFamily="34" charset="0"/>
            </a:endParaRPr>
          </a:p>
        </p:txBody>
      </p:sp>
      <p:sp>
        <p:nvSpPr>
          <p:cNvPr id="8200" name="Oval 8">
            <a:extLst>
              <a:ext uri="{FF2B5EF4-FFF2-40B4-BE49-F238E27FC236}">
                <a16:creationId xmlns:a16="http://schemas.microsoft.com/office/drawing/2014/main" id="{048FB084-6555-4BD5-BC65-E4CF76C3BBB3}"/>
              </a:ext>
            </a:extLst>
          </p:cNvPr>
          <p:cNvSpPr>
            <a:spLocks noChangeArrowheads="1"/>
          </p:cNvSpPr>
          <p:nvPr/>
        </p:nvSpPr>
        <p:spPr bwMode="auto">
          <a:xfrm>
            <a:off x="4987925" y="3771900"/>
            <a:ext cx="249238" cy="17303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pic>
        <p:nvPicPr>
          <p:cNvPr id="8201" name="Picture 9" descr="106">
            <a:extLst>
              <a:ext uri="{FF2B5EF4-FFF2-40B4-BE49-F238E27FC236}">
                <a16:creationId xmlns:a16="http://schemas.microsoft.com/office/drawing/2014/main" id="{0E1B9600-F927-BE6A-7B5A-0922D5B9E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71800"/>
            <a:ext cx="1447800" cy="11747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10" descr="A133">
            <a:extLst>
              <a:ext uri="{FF2B5EF4-FFF2-40B4-BE49-F238E27FC236}">
                <a16:creationId xmlns:a16="http://schemas.microsoft.com/office/drawing/2014/main" id="{D012A056-09A6-9F9C-B768-6CCC3657CC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029200"/>
            <a:ext cx="4038600" cy="13985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203" name="AutoShape 11">
            <a:extLst>
              <a:ext uri="{FF2B5EF4-FFF2-40B4-BE49-F238E27FC236}">
                <a16:creationId xmlns:a16="http://schemas.microsoft.com/office/drawing/2014/main" id="{B5DFF558-52E7-E181-4C89-4889BA3AE3C9}"/>
              </a:ext>
            </a:extLst>
          </p:cNvPr>
          <p:cNvSpPr>
            <a:spLocks noChangeArrowheads="1"/>
          </p:cNvSpPr>
          <p:nvPr/>
        </p:nvSpPr>
        <p:spPr bwMode="auto">
          <a:xfrm rot="-2765888">
            <a:off x="2933700" y="4054476"/>
            <a:ext cx="371475" cy="2305050"/>
          </a:xfrm>
          <a:prstGeom prst="downArrow">
            <a:avLst>
              <a:gd name="adj1" fmla="val 50000"/>
              <a:gd name="adj2" fmla="val 155128"/>
            </a:avLst>
          </a:prstGeom>
          <a:solidFill>
            <a:srgbClr val="66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sp>
        <p:nvSpPr>
          <p:cNvPr id="8204" name="AutoShape 12">
            <a:extLst>
              <a:ext uri="{FF2B5EF4-FFF2-40B4-BE49-F238E27FC236}">
                <a16:creationId xmlns:a16="http://schemas.microsoft.com/office/drawing/2014/main" id="{BC6B3D98-D42A-4CA9-A251-84174083BECD}"/>
              </a:ext>
            </a:extLst>
          </p:cNvPr>
          <p:cNvSpPr>
            <a:spLocks noChangeArrowheads="1"/>
          </p:cNvSpPr>
          <p:nvPr/>
        </p:nvSpPr>
        <p:spPr bwMode="auto">
          <a:xfrm rot="2285121" flipH="1">
            <a:off x="5930900" y="4100513"/>
            <a:ext cx="311150" cy="2133600"/>
          </a:xfrm>
          <a:prstGeom prst="downArrow">
            <a:avLst>
              <a:gd name="adj1" fmla="val 50000"/>
              <a:gd name="adj2" fmla="val 171429"/>
            </a:avLst>
          </a:prstGeom>
          <a:solidFill>
            <a:srgbClr val="66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sp>
        <p:nvSpPr>
          <p:cNvPr id="8205" name="Text Box 13">
            <a:extLst>
              <a:ext uri="{FF2B5EF4-FFF2-40B4-BE49-F238E27FC236}">
                <a16:creationId xmlns:a16="http://schemas.microsoft.com/office/drawing/2014/main" id="{11B3F988-23F5-68FB-044C-B54C90BE1195}"/>
              </a:ext>
            </a:extLst>
          </p:cNvPr>
          <p:cNvSpPr txBox="1">
            <a:spLocks noChangeArrowheads="1"/>
          </p:cNvSpPr>
          <p:nvPr/>
        </p:nvSpPr>
        <p:spPr bwMode="auto">
          <a:xfrm>
            <a:off x="4267200" y="6019800"/>
            <a:ext cx="958850" cy="457200"/>
          </a:xfrm>
          <a:prstGeom prst="rect">
            <a:avLst/>
          </a:prstGeom>
          <a:noFill/>
          <a:ln>
            <a:noFill/>
          </a:ln>
          <a:effectLst/>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he-IL" altLang="he-IL" sz="2400" b="1">
                <a:solidFill>
                  <a:srgbClr val="99FF33"/>
                </a:solidFill>
                <a:latin typeface="Times New Roman" panose="02020603050405020304" pitchFamily="18" charset="0"/>
              </a:rPr>
              <a:t>מעטפת</a:t>
            </a:r>
            <a:endParaRPr lang="en-US" altLang="he-IL" sz="2400" b="1">
              <a:solidFill>
                <a:srgbClr val="99FF33"/>
              </a:solidFill>
              <a:latin typeface="Times New Roman" panose="02020603050405020304" pitchFamily="18" charset="0"/>
            </a:endParaRPr>
          </a:p>
        </p:txBody>
      </p:sp>
      <p:sp>
        <p:nvSpPr>
          <p:cNvPr id="8206" name="AutoShape 14">
            <a:extLst>
              <a:ext uri="{FF2B5EF4-FFF2-40B4-BE49-F238E27FC236}">
                <a16:creationId xmlns:a16="http://schemas.microsoft.com/office/drawing/2014/main" id="{5D04BC02-F2DF-3819-C63B-D78DC4DCA628}"/>
              </a:ext>
            </a:extLst>
          </p:cNvPr>
          <p:cNvSpPr>
            <a:spLocks noChangeArrowheads="1"/>
          </p:cNvSpPr>
          <p:nvPr/>
        </p:nvSpPr>
        <p:spPr bwMode="auto">
          <a:xfrm>
            <a:off x="4572000" y="4267200"/>
            <a:ext cx="381000" cy="1219200"/>
          </a:xfrm>
          <a:prstGeom prst="downArrow">
            <a:avLst>
              <a:gd name="adj1" fmla="val 50000"/>
              <a:gd name="adj2" fmla="val 80000"/>
            </a:avLst>
          </a:prstGeom>
          <a:solidFill>
            <a:srgbClr val="66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sp>
        <p:nvSpPr>
          <p:cNvPr id="8207" name="WordArt 15">
            <a:extLst>
              <a:ext uri="{FF2B5EF4-FFF2-40B4-BE49-F238E27FC236}">
                <a16:creationId xmlns:a16="http://schemas.microsoft.com/office/drawing/2014/main" id="{002FE5D5-FF55-0731-7B5B-24CB9F6EF687}"/>
              </a:ext>
            </a:extLst>
          </p:cNvPr>
          <p:cNvSpPr>
            <a:spLocks noChangeArrowheads="1" noChangeShapeType="1" noTextEdit="1"/>
          </p:cNvSpPr>
          <p:nvPr/>
        </p:nvSpPr>
        <p:spPr bwMode="auto">
          <a:xfrm>
            <a:off x="1763713" y="838200"/>
            <a:ext cx="6134100" cy="7620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מבנה מטען חבלה</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sp>
        <p:nvSpPr>
          <p:cNvPr id="8208" name="AutoShape 16">
            <a:extLst>
              <a:ext uri="{FF2B5EF4-FFF2-40B4-BE49-F238E27FC236}">
                <a16:creationId xmlns:a16="http://schemas.microsoft.com/office/drawing/2014/main" id="{9CEA896F-0B32-0CBF-B368-064BF27E6225}"/>
              </a:ext>
            </a:extLst>
          </p:cNvPr>
          <p:cNvSpPr>
            <a:spLocks noChangeArrowheads="1"/>
          </p:cNvSpPr>
          <p:nvPr/>
        </p:nvSpPr>
        <p:spPr bwMode="auto">
          <a:xfrm>
            <a:off x="3429000" y="2209800"/>
            <a:ext cx="800100" cy="520700"/>
          </a:xfrm>
          <a:prstGeom prst="leftArrow">
            <a:avLst>
              <a:gd name="adj1" fmla="val 50000"/>
              <a:gd name="adj2" fmla="val 38415"/>
            </a:avLst>
          </a:prstGeom>
          <a:solidFill>
            <a:srgbClr val="66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pic>
        <p:nvPicPr>
          <p:cNvPr id="8209" name="תמונה 10" descr="סמל עירייה צבעוני">
            <a:extLst>
              <a:ext uri="{FF2B5EF4-FFF2-40B4-BE49-F238E27FC236}">
                <a16:creationId xmlns:a16="http://schemas.microsoft.com/office/drawing/2014/main" id="{F8136BD3-3E82-9392-0EF0-02C513BA9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תמונה 11" descr="C:\WINDOWS\TEMP\BITAHONL.JPG">
            <a:extLst>
              <a:ext uri="{FF2B5EF4-FFF2-40B4-BE49-F238E27FC236}">
                <a16:creationId xmlns:a16="http://schemas.microsoft.com/office/drawing/2014/main" id="{5FF420B2-AA9F-CFFD-24E8-A41AD1B915C4}"/>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DAF6F4A6-084B-B303-3EA2-BA0B7C63A94B}"/>
              </a:ext>
            </a:extLst>
          </p:cNvPr>
          <p:cNvSpPr txBox="1">
            <a:spLocks noChangeArrowheads="1"/>
          </p:cNvSpPr>
          <p:nvPr/>
        </p:nvSpPr>
        <p:spPr bwMode="auto">
          <a:xfrm>
            <a:off x="401638" y="2062163"/>
            <a:ext cx="81708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he-IL" altLang="he-IL" sz="2000" b="1">
                <a:solidFill>
                  <a:schemeClr val="accent2"/>
                </a:solidFill>
                <a:latin typeface="Tahoma" panose="020B0604030504040204" pitchFamily="34" charset="0"/>
                <a:ea typeface="Times New Roman (Hebrew)" pitchFamily="18" charset="0"/>
                <a:cs typeface="Tahoma" panose="020B0604030504040204" pitchFamily="34" charset="0"/>
              </a:rPr>
              <a:t>בכדי להגביר את אפקט הפגיעה והנזק של מטען החבלה, מוסיפים למטען חבלה אמצעי רסס שונים (כדוריות מתכת, מסמרים, גולות וכד’) אשר מועפים עם התפוצצות המטען</a:t>
            </a:r>
            <a:endParaRPr lang="en-US" altLang="he-IL" sz="2000" b="1">
              <a:solidFill>
                <a:schemeClr val="accent2"/>
              </a:solidFill>
              <a:latin typeface="Tahoma" panose="020B0604030504040204" pitchFamily="34" charset="0"/>
              <a:ea typeface="Times New Roman (Hebrew)" pitchFamily="18" charset="0"/>
              <a:cs typeface="Tahoma" panose="020B0604030504040204" pitchFamily="34" charset="0"/>
            </a:endParaRPr>
          </a:p>
        </p:txBody>
      </p:sp>
      <p:sp>
        <p:nvSpPr>
          <p:cNvPr id="9219" name="Rectangle 3">
            <a:extLst>
              <a:ext uri="{FF2B5EF4-FFF2-40B4-BE49-F238E27FC236}">
                <a16:creationId xmlns:a16="http://schemas.microsoft.com/office/drawing/2014/main" id="{FD725ED3-AED3-C819-577B-4F580B70634C}"/>
              </a:ext>
            </a:extLst>
          </p:cNvPr>
          <p:cNvSpPr>
            <a:spLocks noChangeArrowheads="1"/>
          </p:cNvSpPr>
          <p:nvPr/>
        </p:nvSpPr>
        <p:spPr bwMode="auto">
          <a:xfrm>
            <a:off x="3792538" y="3962400"/>
            <a:ext cx="2498725" cy="2068513"/>
          </a:xfrm>
          <a:prstGeom prst="rect">
            <a:avLst/>
          </a:prstGeom>
          <a:gradFill rotWithShape="0">
            <a:gsLst>
              <a:gs pos="0">
                <a:srgbClr val="99CCFF"/>
              </a:gs>
              <a:gs pos="50000">
                <a:srgbClr val="FFFFFF"/>
              </a:gs>
              <a:gs pos="100000">
                <a:srgbClr val="99CCFF"/>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sp>
        <p:nvSpPr>
          <p:cNvPr id="9220" name="WordArt 4">
            <a:extLst>
              <a:ext uri="{FF2B5EF4-FFF2-40B4-BE49-F238E27FC236}">
                <a16:creationId xmlns:a16="http://schemas.microsoft.com/office/drawing/2014/main" id="{1D3EE87A-9821-B1B1-48EC-7606E791146B}"/>
              </a:ext>
            </a:extLst>
          </p:cNvPr>
          <p:cNvSpPr>
            <a:spLocks noChangeArrowheads="1" noChangeShapeType="1" noTextEdit="1"/>
          </p:cNvSpPr>
          <p:nvPr/>
        </p:nvSpPr>
        <p:spPr bwMode="auto">
          <a:xfrm>
            <a:off x="4213225" y="3619500"/>
            <a:ext cx="1531938" cy="333375"/>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66CCFF"/>
                </a:solidFill>
                <a:latin typeface="Arial" panose="020B0604020202020204" pitchFamily="34" charset="0"/>
              </a:rPr>
              <a:t>סוגי רסס</a:t>
            </a:r>
            <a:endParaRPr lang="en-US" sz="3600" kern="10">
              <a:ln w="9525">
                <a:solidFill>
                  <a:srgbClr val="000000"/>
                </a:solidFill>
                <a:round/>
                <a:headEnd/>
                <a:tailEnd/>
              </a:ln>
              <a:solidFill>
                <a:srgbClr val="66CCFF"/>
              </a:solidFill>
              <a:latin typeface="Arial" panose="020B0604020202020204" pitchFamily="34" charset="0"/>
            </a:endParaRPr>
          </a:p>
        </p:txBody>
      </p:sp>
      <p:pic>
        <p:nvPicPr>
          <p:cNvPr id="9221" name="Picture 5" descr="126">
            <a:extLst>
              <a:ext uri="{FF2B5EF4-FFF2-40B4-BE49-F238E27FC236}">
                <a16:creationId xmlns:a16="http://schemas.microsoft.com/office/drawing/2014/main" id="{3A0FE82D-B99F-68FA-9AF9-7181F546A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5005388"/>
            <a:ext cx="16002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a:extLst>
              <a:ext uri="{FF2B5EF4-FFF2-40B4-BE49-F238E27FC236}">
                <a16:creationId xmlns:a16="http://schemas.microsoft.com/office/drawing/2014/main" id="{D3EDB9E8-54C4-E06F-1BAB-1684E33CC551}"/>
              </a:ext>
            </a:extLst>
          </p:cNvPr>
          <p:cNvSpPr txBox="1">
            <a:spLocks noChangeArrowheads="1"/>
          </p:cNvSpPr>
          <p:nvPr/>
        </p:nvSpPr>
        <p:spPr bwMode="auto">
          <a:xfrm>
            <a:off x="4475163" y="5726113"/>
            <a:ext cx="1063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he-IL" altLang="he-IL" sz="1800" b="1">
                <a:latin typeface="Tahoma" panose="020B0604030504040204" pitchFamily="34" charset="0"/>
                <a:ea typeface="Times New Roman (Hebrew)" pitchFamily="18" charset="0"/>
                <a:cs typeface="Tahoma" panose="020B0604030504040204" pitchFamily="34" charset="0"/>
              </a:rPr>
              <a:t>כדוריות</a:t>
            </a:r>
            <a:endParaRPr lang="en-US" altLang="he-IL" sz="1800" b="1">
              <a:latin typeface="Tahoma" panose="020B0604030504040204" pitchFamily="34" charset="0"/>
              <a:ea typeface="Times New Roman (Hebrew)" pitchFamily="18" charset="0"/>
              <a:cs typeface="Tahoma" panose="020B0604030504040204" pitchFamily="34" charset="0"/>
            </a:endParaRPr>
          </a:p>
        </p:txBody>
      </p:sp>
      <p:pic>
        <p:nvPicPr>
          <p:cNvPr id="9223" name="Picture 8" descr="127">
            <a:extLst>
              <a:ext uri="{FF2B5EF4-FFF2-40B4-BE49-F238E27FC236}">
                <a16:creationId xmlns:a16="http://schemas.microsoft.com/office/drawing/2014/main" id="{9000D083-0B13-0552-87A5-23C6A8A03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4019550"/>
            <a:ext cx="110966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0">
            <a:extLst>
              <a:ext uri="{FF2B5EF4-FFF2-40B4-BE49-F238E27FC236}">
                <a16:creationId xmlns:a16="http://schemas.microsoft.com/office/drawing/2014/main" id="{87FD7E2F-24C9-533C-C736-36865E88F09E}"/>
              </a:ext>
            </a:extLst>
          </p:cNvPr>
          <p:cNvSpPr txBox="1">
            <a:spLocks noChangeArrowheads="1"/>
          </p:cNvSpPr>
          <p:nvPr/>
        </p:nvSpPr>
        <p:spPr bwMode="auto">
          <a:xfrm>
            <a:off x="5187950" y="4459288"/>
            <a:ext cx="1116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he-IL" altLang="he-IL" sz="1800" b="1">
                <a:latin typeface="Tahoma" panose="020B0604030504040204" pitchFamily="34" charset="0"/>
                <a:ea typeface="Times New Roman (Hebrew)" pitchFamily="18" charset="0"/>
                <a:cs typeface="Tahoma" panose="020B0604030504040204" pitchFamily="34" charset="0"/>
              </a:rPr>
              <a:t>מסמרים</a:t>
            </a:r>
            <a:endParaRPr lang="en-US" altLang="he-IL" sz="1800" b="1">
              <a:latin typeface="Tahoma" panose="020B0604030504040204" pitchFamily="34" charset="0"/>
              <a:ea typeface="Times New Roman (Hebrew)" pitchFamily="18" charset="0"/>
              <a:cs typeface="Tahoma" panose="020B0604030504040204" pitchFamily="34" charset="0"/>
            </a:endParaRPr>
          </a:p>
        </p:txBody>
      </p:sp>
      <p:sp>
        <p:nvSpPr>
          <p:cNvPr id="9225" name="Rectangle 11">
            <a:extLst>
              <a:ext uri="{FF2B5EF4-FFF2-40B4-BE49-F238E27FC236}">
                <a16:creationId xmlns:a16="http://schemas.microsoft.com/office/drawing/2014/main" id="{AE7E888D-36DF-493C-51DD-F3AA884C60E6}"/>
              </a:ext>
            </a:extLst>
          </p:cNvPr>
          <p:cNvSpPr>
            <a:spLocks noChangeArrowheads="1"/>
          </p:cNvSpPr>
          <p:nvPr/>
        </p:nvSpPr>
        <p:spPr bwMode="auto">
          <a:xfrm>
            <a:off x="368300" y="3968750"/>
            <a:ext cx="3340100" cy="2024063"/>
          </a:xfrm>
          <a:prstGeom prst="rect">
            <a:avLst/>
          </a:prstGeom>
          <a:gradFill rotWithShape="0">
            <a:gsLst>
              <a:gs pos="0">
                <a:srgbClr val="99CCFF"/>
              </a:gs>
              <a:gs pos="50000">
                <a:srgbClr val="FFFFFF"/>
              </a:gs>
              <a:gs pos="100000">
                <a:srgbClr val="99C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2400">
              <a:latin typeface="Times New Roman" panose="02020603050405020304" pitchFamily="18" charset="0"/>
            </a:endParaRPr>
          </a:p>
        </p:txBody>
      </p:sp>
      <p:sp>
        <p:nvSpPr>
          <p:cNvPr id="9226" name="WordArt 12">
            <a:extLst>
              <a:ext uri="{FF2B5EF4-FFF2-40B4-BE49-F238E27FC236}">
                <a16:creationId xmlns:a16="http://schemas.microsoft.com/office/drawing/2014/main" id="{FDED7335-4E3F-A8D9-51B1-446EB826EB06}"/>
              </a:ext>
            </a:extLst>
          </p:cNvPr>
          <p:cNvSpPr>
            <a:spLocks noChangeArrowheads="1" noChangeShapeType="1" noTextEdit="1"/>
          </p:cNvSpPr>
          <p:nvPr/>
        </p:nvSpPr>
        <p:spPr bwMode="auto">
          <a:xfrm>
            <a:off x="1081088" y="4164013"/>
            <a:ext cx="1981200" cy="381000"/>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66CCFF"/>
                </a:solidFill>
                <a:latin typeface="Arial" panose="020B0604020202020204" pitchFamily="34" charset="0"/>
              </a:rPr>
              <a:t>פגיעות רסס</a:t>
            </a:r>
            <a:endParaRPr lang="en-US" sz="3600" kern="10">
              <a:ln w="9525">
                <a:solidFill>
                  <a:srgbClr val="000000"/>
                </a:solidFill>
                <a:round/>
                <a:headEnd/>
                <a:tailEnd/>
              </a:ln>
              <a:solidFill>
                <a:srgbClr val="66CCFF"/>
              </a:solidFill>
              <a:latin typeface="Arial" panose="020B0604020202020204" pitchFamily="34" charset="0"/>
            </a:endParaRPr>
          </a:p>
        </p:txBody>
      </p:sp>
      <p:pic>
        <p:nvPicPr>
          <p:cNvPr id="9227" name="Picture 13" descr="129">
            <a:extLst>
              <a:ext uri="{FF2B5EF4-FFF2-40B4-BE49-F238E27FC236}">
                <a16:creationId xmlns:a16="http://schemas.microsoft.com/office/drawing/2014/main" id="{DBB9E959-FC67-6DA1-35C6-9D4D91949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592638"/>
            <a:ext cx="2073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WordArt 15">
            <a:extLst>
              <a:ext uri="{FF2B5EF4-FFF2-40B4-BE49-F238E27FC236}">
                <a16:creationId xmlns:a16="http://schemas.microsoft.com/office/drawing/2014/main" id="{27A34EB0-7839-FEA0-5251-9D0805B6FA1B}"/>
              </a:ext>
            </a:extLst>
          </p:cNvPr>
          <p:cNvSpPr>
            <a:spLocks noChangeArrowheads="1" noChangeShapeType="1" noTextEdit="1"/>
          </p:cNvSpPr>
          <p:nvPr/>
        </p:nvSpPr>
        <p:spPr bwMode="auto">
          <a:xfrm>
            <a:off x="2987675" y="333375"/>
            <a:ext cx="2552700" cy="762000"/>
          </a:xfrm>
          <a:prstGeom prst="rect">
            <a:avLst/>
          </a:prstGeom>
        </p:spPr>
        <p:txBody>
          <a:bodyPr wrap="none" fromWordArt="1">
            <a:prstTxWarp prst="textPlain">
              <a:avLst>
                <a:gd name="adj" fmla="val 50000"/>
              </a:avLst>
            </a:prstTxWarp>
          </a:bodyPr>
          <a:lstStyle/>
          <a:p>
            <a:pPr algn="ctr"/>
            <a:r>
              <a:rPr lang="he-IL"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rPr>
              <a:t>רסס</a:t>
            </a:r>
            <a:endParaRPr lang="en-US" sz="3600" b="1" i="1" kern="10">
              <a:ln w="9525">
                <a:solidFill>
                  <a:srgbClr val="000000"/>
                </a:solidFill>
                <a:round/>
                <a:headEnd/>
                <a:tailEnd/>
              </a:ln>
              <a:solidFill>
                <a:srgbClr val="66CCFF"/>
              </a:solidFill>
              <a:effectLst>
                <a:outerShdw dist="35921" dir="2700000" algn="ctr" rotWithShape="0">
                  <a:schemeClr val="tx2"/>
                </a:outerShdw>
              </a:effectLst>
              <a:latin typeface="+mn-cs"/>
              <a:ea typeface="+mn-cs"/>
              <a:cs typeface="+mn-cs"/>
            </a:endParaRPr>
          </a:p>
        </p:txBody>
      </p:sp>
      <p:pic>
        <p:nvPicPr>
          <p:cNvPr id="9229" name="Picture 2" descr="C:\Users\abayuh\Desktop\מטען חבלה.jpg">
            <a:extLst>
              <a:ext uri="{FF2B5EF4-FFF2-40B4-BE49-F238E27FC236}">
                <a16:creationId xmlns:a16="http://schemas.microsoft.com/office/drawing/2014/main" id="{5AFBBAD9-A84B-4DCF-F8F9-314A107E64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963" y="3962400"/>
            <a:ext cx="25749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תמונה 10" descr="סמל עירייה צבעוני">
            <a:extLst>
              <a:ext uri="{FF2B5EF4-FFF2-40B4-BE49-F238E27FC236}">
                <a16:creationId xmlns:a16="http://schemas.microsoft.com/office/drawing/2014/main" id="{21EE2E44-BDB1-E63E-C5B4-1EED4D8BF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תמונה 11" descr="C:\WINDOWS\TEMP\BITAHONL.JPG">
            <a:extLst>
              <a:ext uri="{FF2B5EF4-FFF2-40B4-BE49-F238E27FC236}">
                <a16:creationId xmlns:a16="http://schemas.microsoft.com/office/drawing/2014/main" id="{5D05AEB8-7873-78E9-BB41-CDBC04B3CC6C}"/>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a:extLst>
              <a:ext uri="{FF2B5EF4-FFF2-40B4-BE49-F238E27FC236}">
                <a16:creationId xmlns:a16="http://schemas.microsoft.com/office/drawing/2014/main" id="{9327BFEE-0892-67AF-3335-9923F4D76A39}"/>
              </a:ext>
            </a:extLst>
          </p:cNvPr>
          <p:cNvSpPr>
            <a:spLocks noChangeArrowheads="1" noChangeShapeType="1" noTextEdit="1"/>
          </p:cNvSpPr>
          <p:nvPr/>
        </p:nvSpPr>
        <p:spPr bwMode="auto">
          <a:xfrm>
            <a:off x="1905000" y="304800"/>
            <a:ext cx="6019800" cy="1676400"/>
          </a:xfrm>
          <a:prstGeom prst="rect">
            <a:avLst/>
          </a:prstGeom>
        </p:spPr>
        <p:txBody>
          <a:bodyPr wrap="none" fromWordArt="1">
            <a:prstTxWarp prst="textDoubleWave1">
              <a:avLst>
                <a:gd name="adj1" fmla="val 6500"/>
                <a:gd name="adj2" fmla="val 0"/>
              </a:avLst>
            </a:prstTxWarp>
          </a:bodyPr>
          <a:lstStyle/>
          <a:p>
            <a:pPr algn="ctr"/>
            <a:r>
              <a:rPr lang="he-IL" sz="3600" kern="10" spc="-360">
                <a:ln w="12700">
                  <a:solidFill>
                    <a:srgbClr val="000099"/>
                  </a:solidFill>
                  <a:round/>
                  <a:headEnd/>
                  <a:tailEnd/>
                </a:ln>
                <a:solidFill>
                  <a:srgbClr val="33CCFF"/>
                </a:solidFill>
                <a:effectLst>
                  <a:outerShdw dist="125724" dir="18900000" algn="ctr" rotWithShape="0">
                    <a:srgbClr val="000099"/>
                  </a:outerShdw>
                </a:effectLst>
                <a:latin typeface="+mn-cs"/>
                <a:ea typeface="+mn-cs"/>
                <a:cs typeface="+mn-cs"/>
              </a:rPr>
              <a:t>דוגמאות למטען חבלה</a:t>
            </a: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mn-cs"/>
              <a:ea typeface="+mn-cs"/>
              <a:cs typeface="+mn-cs"/>
            </a:endParaRPr>
          </a:p>
        </p:txBody>
      </p:sp>
      <p:sp>
        <p:nvSpPr>
          <p:cNvPr id="10243" name="WordArt 4">
            <a:extLst>
              <a:ext uri="{FF2B5EF4-FFF2-40B4-BE49-F238E27FC236}">
                <a16:creationId xmlns:a16="http://schemas.microsoft.com/office/drawing/2014/main" id="{6CF1F279-2A4A-7470-8225-E9B9E5B03D1D}"/>
              </a:ext>
            </a:extLst>
          </p:cNvPr>
          <p:cNvSpPr>
            <a:spLocks noChangeArrowheads="1" noChangeShapeType="1" noTextEdit="1"/>
          </p:cNvSpPr>
          <p:nvPr/>
        </p:nvSpPr>
        <p:spPr bwMode="auto">
          <a:xfrm>
            <a:off x="2514600" y="2787650"/>
            <a:ext cx="4495800" cy="2393950"/>
          </a:xfrm>
          <a:prstGeom prst="rect">
            <a:avLst/>
          </a:prstGeom>
        </p:spPr>
        <p:txBody>
          <a:bodyPr wrap="none" fromWordArt="1">
            <a:prstTxWarp prst="textPlain">
              <a:avLst>
                <a:gd name="adj" fmla="val 50000"/>
              </a:avLst>
            </a:prstTxWarp>
          </a:bodyPr>
          <a:lstStyle/>
          <a:p>
            <a:pPr algn="ctr"/>
            <a:r>
              <a:rPr lang="he-IL" sz="3600" i="1" kern="10">
                <a:ln w="9525">
                  <a:solidFill>
                    <a:srgbClr val="000000"/>
                  </a:solidFill>
                  <a:round/>
                  <a:headEnd/>
                  <a:tailEnd/>
                </a:ln>
                <a:solidFill>
                  <a:srgbClr val="FFFF00"/>
                </a:solidFill>
                <a:effectLst>
                  <a:outerShdw dist="35921" dir="2700000" algn="ctr" rotWithShape="0">
                    <a:srgbClr val="808080"/>
                  </a:outerShdw>
                </a:effectLst>
                <a:latin typeface="+mn-cs"/>
                <a:ea typeface="+mn-cs"/>
                <a:cs typeface="+mn-cs"/>
              </a:rPr>
              <a:t>אפשר למלכד</a:t>
            </a:r>
          </a:p>
          <a:p>
            <a:pPr algn="ctr"/>
            <a:r>
              <a:rPr lang="he-IL" sz="3600" i="1" kern="10">
                <a:ln w="9525">
                  <a:solidFill>
                    <a:srgbClr val="000000"/>
                  </a:solidFill>
                  <a:round/>
                  <a:headEnd/>
                  <a:tailEnd/>
                </a:ln>
                <a:solidFill>
                  <a:srgbClr val="FFFF00"/>
                </a:solidFill>
                <a:effectLst>
                  <a:outerShdw dist="35921" dir="2700000" algn="ctr" rotWithShape="0">
                    <a:srgbClr val="808080"/>
                  </a:outerShdw>
                </a:effectLst>
                <a:latin typeface="+mn-cs"/>
                <a:ea typeface="+mn-cs"/>
                <a:cs typeface="+mn-cs"/>
              </a:rPr>
              <a:t>כל דבר !</a:t>
            </a:r>
            <a:endParaRPr lang="en-US" sz="3600" i="1" kern="10">
              <a:ln w="9525">
                <a:solidFill>
                  <a:srgbClr val="000000"/>
                </a:solidFill>
                <a:round/>
                <a:headEnd/>
                <a:tailEnd/>
              </a:ln>
              <a:solidFill>
                <a:srgbClr val="FFFF00"/>
              </a:solidFill>
              <a:effectLst>
                <a:outerShdw dist="35921" dir="2700000" algn="ctr" rotWithShape="0">
                  <a:srgbClr val="808080"/>
                </a:outerShdw>
              </a:effectLst>
              <a:latin typeface="+mn-cs"/>
              <a:ea typeface="+mn-cs"/>
              <a:cs typeface="+mn-cs"/>
            </a:endParaRPr>
          </a:p>
        </p:txBody>
      </p:sp>
      <p:pic>
        <p:nvPicPr>
          <p:cNvPr id="10244" name="תמונה 10" descr="סמל עירייה צבעוני">
            <a:extLst>
              <a:ext uri="{FF2B5EF4-FFF2-40B4-BE49-F238E27FC236}">
                <a16:creationId xmlns:a16="http://schemas.microsoft.com/office/drawing/2014/main" id="{F2B0C785-922F-6F20-21BC-258B15B07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901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תמונה 11" descr="C:\WINDOWS\TEMP\BITAHONL.JPG">
            <a:extLst>
              <a:ext uri="{FF2B5EF4-FFF2-40B4-BE49-F238E27FC236}">
                <a16:creationId xmlns:a16="http://schemas.microsoft.com/office/drawing/2014/main" id="{DEC507E2-A06B-A0E5-5C22-4681911AE9D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550" y="260350"/>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755</Words>
  <Application>Microsoft Office PowerPoint</Application>
  <PresentationFormat>‫הצגה על המסך (4:3)</PresentationFormat>
  <Paragraphs>111</Paragraphs>
  <Slides>22</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22</vt:i4>
      </vt:variant>
    </vt:vector>
  </HeadingPairs>
  <TitlesOfParts>
    <vt:vector size="28" baseType="lpstr">
      <vt:lpstr>Arial</vt:lpstr>
      <vt:lpstr>Calibri</vt:lpstr>
      <vt:lpstr>Tahoma</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אביוך אביי</dc:creator>
  <cp:lastModifiedBy>גיל אלטרסקו</cp:lastModifiedBy>
  <cp:revision>16</cp:revision>
  <dcterms:created xsi:type="dcterms:W3CDTF">2015-07-27T11:34:39Z</dcterms:created>
  <dcterms:modified xsi:type="dcterms:W3CDTF">2025-10-20T08:54:17Z</dcterms:modified>
</cp:coreProperties>
</file>